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Chewy" charset="1" panose="020000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3.png" Type="http://schemas.openxmlformats.org/officeDocument/2006/relationships/image"/><Relationship Id="rId9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png" Type="http://schemas.openxmlformats.org/officeDocument/2006/relationships/image"/><Relationship Id="rId12" Target="../media/image22.png" Type="http://schemas.openxmlformats.org/officeDocument/2006/relationships/image"/><Relationship Id="rId13" Target="../media/image3.png" Type="http://schemas.openxmlformats.org/officeDocument/2006/relationships/image"/><Relationship Id="rId14" Target="../media/image4.svg" Type="http://schemas.openxmlformats.org/officeDocument/2006/relationships/image"/><Relationship Id="rId15" Target="../media/image23.png" Type="http://schemas.openxmlformats.org/officeDocument/2006/relationships/image"/><Relationship Id="rId16" Target="../media/image24.pn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png" Type="http://schemas.openxmlformats.org/officeDocument/2006/relationships/image"/><Relationship Id="rId3" Target="../media/image13.pn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16.png" Type="http://schemas.openxmlformats.org/officeDocument/2006/relationships/image"/><Relationship Id="rId7" Target="../media/image17.png" Type="http://schemas.openxmlformats.org/officeDocument/2006/relationships/image"/><Relationship Id="rId8" Target="../media/image18.pn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Relationship Id="rId3" Target="../media/image26.pn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23.pn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2.png" Type="http://schemas.openxmlformats.org/officeDocument/2006/relationships/image"/><Relationship Id="rId4" Target="../media/image23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2" Target="../media/image1.png" Type="http://schemas.openxmlformats.org/officeDocument/2006/relationships/image"/><Relationship Id="rId3" Target="../media/image11.png" Type="http://schemas.openxmlformats.org/officeDocument/2006/relationships/image"/><Relationship Id="rId4" Target="../media/image12.svg" Type="http://schemas.openxmlformats.org/officeDocument/2006/relationships/image"/><Relationship Id="rId5" Target="../media/image27.pn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23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8.png" Type="http://schemas.openxmlformats.org/officeDocument/2006/relationships/image"/><Relationship Id="rId4" Target="../media/image29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media/image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1.png" Type="http://schemas.openxmlformats.org/officeDocument/2006/relationships/image"/><Relationship Id="rId5" Target="../media/image32.pn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2.pn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5.png" Type="http://schemas.openxmlformats.org/officeDocument/2006/relationships/image"/><Relationship Id="rId8" Target="../media/image1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7524" y="0"/>
            <a:ext cx="5276208" cy="7038854"/>
          </a:xfrm>
          <a:custGeom>
            <a:avLst/>
            <a:gdLst/>
            <a:ahLst/>
            <a:cxnLst/>
            <a:rect r="r" b="b" t="t" l="l"/>
            <a:pathLst>
              <a:path h="7038854" w="5276208">
                <a:moveTo>
                  <a:pt x="0" y="0"/>
                </a:moveTo>
                <a:lnTo>
                  <a:pt x="5276208" y="0"/>
                </a:lnTo>
                <a:lnTo>
                  <a:pt x="5276208" y="7038854"/>
                </a:lnTo>
                <a:lnTo>
                  <a:pt x="0" y="7038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227641" y="2272234"/>
            <a:ext cx="5635684" cy="8593165"/>
          </a:xfrm>
          <a:custGeom>
            <a:avLst/>
            <a:gdLst/>
            <a:ahLst/>
            <a:cxnLst/>
            <a:rect r="r" b="b" t="t" l="l"/>
            <a:pathLst>
              <a:path h="8593165" w="5635684">
                <a:moveTo>
                  <a:pt x="0" y="0"/>
                </a:moveTo>
                <a:lnTo>
                  <a:pt x="5635684" y="0"/>
                </a:lnTo>
                <a:lnTo>
                  <a:pt x="5635684" y="8593165"/>
                </a:lnTo>
                <a:lnTo>
                  <a:pt x="0" y="8593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081313" y="1949332"/>
            <a:ext cx="9421482" cy="6380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2"/>
              </a:lnSpc>
              <a:spcBef>
                <a:spcPct val="0"/>
              </a:spcBef>
            </a:pPr>
          </a:p>
          <a:p>
            <a:pPr algn="ctr">
              <a:lnSpc>
                <a:spcPts val="7272"/>
              </a:lnSpc>
              <a:spcBef>
                <a:spcPct val="0"/>
              </a:spcBef>
            </a:pPr>
            <a:r>
              <a:rPr lang="en-US" sz="5194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Know Yourself, Grow Yourself</a:t>
            </a:r>
          </a:p>
          <a:p>
            <a:pPr algn="ctr">
              <a:lnSpc>
                <a:spcPts val="7272"/>
              </a:lnSpc>
              <a:spcBef>
                <a:spcPct val="0"/>
              </a:spcBef>
            </a:pPr>
            <a:r>
              <a:rPr lang="en-US" sz="5194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Children’s Mental Health Week 2025</a:t>
            </a:r>
          </a:p>
          <a:p>
            <a:pPr algn="ctr">
              <a:lnSpc>
                <a:spcPts val="7272"/>
              </a:lnSpc>
              <a:spcBef>
                <a:spcPct val="0"/>
              </a:spcBef>
            </a:pPr>
          </a:p>
          <a:p>
            <a:pPr algn="ctr">
              <a:lnSpc>
                <a:spcPts val="7272"/>
              </a:lnSpc>
              <a:spcBef>
                <a:spcPct val="0"/>
              </a:spcBef>
            </a:pPr>
            <a:r>
              <a:rPr lang="en-US" sz="5194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Understanding sustainability and</a:t>
            </a:r>
          </a:p>
          <a:p>
            <a:pPr algn="ctr">
              <a:lnSpc>
                <a:spcPts val="7272"/>
              </a:lnSpc>
              <a:spcBef>
                <a:spcPct val="0"/>
              </a:spcBef>
            </a:pPr>
            <a:r>
              <a:rPr lang="en-US" sz="5194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 empowering ourselves </a:t>
            </a:r>
          </a:p>
          <a:p>
            <a:pPr algn="ctr">
              <a:lnSpc>
                <a:spcPts val="7272"/>
              </a:lnSpc>
              <a:spcBef>
                <a:spcPct val="0"/>
              </a:spcBef>
            </a:pPr>
            <a:r>
              <a:rPr lang="en-US" sz="5194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for a brighter future</a:t>
            </a:r>
          </a:p>
        </p:txBody>
      </p:sp>
      <p:sp>
        <p:nvSpPr>
          <p:cNvPr name="Freeform 5" id="5"/>
          <p:cNvSpPr/>
          <p:nvPr/>
        </p:nvSpPr>
        <p:spPr>
          <a:xfrm flipH="true" flipV="false" rot="0">
            <a:off x="-1571490" y="7641066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5200380" y="0"/>
                </a:moveTo>
                <a:lnTo>
                  <a:pt x="0" y="0"/>
                </a:lnTo>
                <a:lnTo>
                  <a:pt x="0" y="4114800"/>
                </a:lnTo>
                <a:lnTo>
                  <a:pt x="5200380" y="4114800"/>
                </a:lnTo>
                <a:lnTo>
                  <a:pt x="520038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79549" y="7750681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14187886" y="-1767934"/>
            <a:ext cx="6142829" cy="4860513"/>
          </a:xfrm>
          <a:custGeom>
            <a:avLst/>
            <a:gdLst/>
            <a:ahLst/>
            <a:cxnLst/>
            <a:rect r="r" b="b" t="t" l="l"/>
            <a:pathLst>
              <a:path h="4860513" w="6142829">
                <a:moveTo>
                  <a:pt x="6142828" y="0"/>
                </a:moveTo>
                <a:lnTo>
                  <a:pt x="0" y="0"/>
                </a:lnTo>
                <a:lnTo>
                  <a:pt x="0" y="4860513"/>
                </a:lnTo>
                <a:lnTo>
                  <a:pt x="6142828" y="4860513"/>
                </a:lnTo>
                <a:lnTo>
                  <a:pt x="614282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29089" y="370539"/>
            <a:ext cx="2432788" cy="2429747"/>
          </a:xfrm>
          <a:custGeom>
            <a:avLst/>
            <a:gdLst/>
            <a:ahLst/>
            <a:cxnLst/>
            <a:rect r="r" b="b" t="t" l="l"/>
            <a:pathLst>
              <a:path h="2429747" w="2432788">
                <a:moveTo>
                  <a:pt x="0" y="0"/>
                </a:moveTo>
                <a:lnTo>
                  <a:pt x="2432788" y="0"/>
                </a:lnTo>
                <a:lnTo>
                  <a:pt x="2432788" y="2429746"/>
                </a:lnTo>
                <a:lnTo>
                  <a:pt x="0" y="24297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958571" y="103259"/>
            <a:ext cx="3970782" cy="4114800"/>
          </a:xfrm>
          <a:custGeom>
            <a:avLst/>
            <a:gdLst/>
            <a:ahLst/>
            <a:cxnLst/>
            <a:rect r="r" b="b" t="t" l="l"/>
            <a:pathLst>
              <a:path h="4114800" w="3970782">
                <a:moveTo>
                  <a:pt x="0" y="0"/>
                </a:moveTo>
                <a:lnTo>
                  <a:pt x="3970782" y="0"/>
                </a:lnTo>
                <a:lnTo>
                  <a:pt x="39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075400" y="5692621"/>
            <a:ext cx="2913152" cy="4441909"/>
          </a:xfrm>
          <a:custGeom>
            <a:avLst/>
            <a:gdLst/>
            <a:ahLst/>
            <a:cxnLst/>
            <a:rect r="r" b="b" t="t" l="l"/>
            <a:pathLst>
              <a:path h="4441909" w="2913152">
                <a:moveTo>
                  <a:pt x="0" y="0"/>
                </a:moveTo>
                <a:lnTo>
                  <a:pt x="2913152" y="0"/>
                </a:lnTo>
                <a:lnTo>
                  <a:pt x="2913152" y="4441910"/>
                </a:lnTo>
                <a:lnTo>
                  <a:pt x="0" y="44419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51268" y="6141495"/>
            <a:ext cx="3179861" cy="4242171"/>
          </a:xfrm>
          <a:custGeom>
            <a:avLst/>
            <a:gdLst/>
            <a:ahLst/>
            <a:cxnLst/>
            <a:rect r="r" b="b" t="t" l="l"/>
            <a:pathLst>
              <a:path h="4242171" w="3179861">
                <a:moveTo>
                  <a:pt x="0" y="0"/>
                </a:moveTo>
                <a:lnTo>
                  <a:pt x="3179861" y="0"/>
                </a:lnTo>
                <a:lnTo>
                  <a:pt x="3179861" y="4242172"/>
                </a:lnTo>
                <a:lnTo>
                  <a:pt x="0" y="42421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249715"/>
            <a:ext cx="1412718" cy="1269932"/>
          </a:xfrm>
          <a:custGeom>
            <a:avLst/>
            <a:gdLst/>
            <a:ahLst/>
            <a:cxnLst/>
            <a:rect r="r" b="b" t="t" l="l"/>
            <a:pathLst>
              <a:path h="1269932" w="1412718">
                <a:moveTo>
                  <a:pt x="0" y="0"/>
                </a:moveTo>
                <a:lnTo>
                  <a:pt x="1412718" y="0"/>
                </a:lnTo>
                <a:lnTo>
                  <a:pt x="1412718" y="1269932"/>
                </a:lnTo>
                <a:lnTo>
                  <a:pt x="0" y="12699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937605" y="0"/>
            <a:ext cx="4274380" cy="7521359"/>
          </a:xfrm>
          <a:custGeom>
            <a:avLst/>
            <a:gdLst/>
            <a:ahLst/>
            <a:cxnLst/>
            <a:rect r="r" b="b" t="t" l="l"/>
            <a:pathLst>
              <a:path h="7521359" w="4274380">
                <a:moveTo>
                  <a:pt x="0" y="0"/>
                </a:moveTo>
                <a:lnTo>
                  <a:pt x="4274380" y="0"/>
                </a:lnTo>
                <a:lnTo>
                  <a:pt x="4274380" y="7521359"/>
                </a:lnTo>
                <a:lnTo>
                  <a:pt x="0" y="75213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0860" y="1028700"/>
            <a:ext cx="6279989" cy="5863939"/>
          </a:xfrm>
          <a:custGeom>
            <a:avLst/>
            <a:gdLst/>
            <a:ahLst/>
            <a:cxnLst/>
            <a:rect r="r" b="b" t="t" l="l"/>
            <a:pathLst>
              <a:path h="5863939" w="6279989">
                <a:moveTo>
                  <a:pt x="0" y="0"/>
                </a:moveTo>
                <a:lnTo>
                  <a:pt x="6279989" y="0"/>
                </a:lnTo>
                <a:lnTo>
                  <a:pt x="6279989" y="5863939"/>
                </a:lnTo>
                <a:lnTo>
                  <a:pt x="0" y="5863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757812" y="7182394"/>
            <a:ext cx="8633966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</a:t>
            </a: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What Does "Know Yourself, Grow Yourself" Mean?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Today, we’ll link this to sustainability,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climate action, and how we can all help our planet.</a:t>
            </a:r>
          </a:p>
        </p:txBody>
      </p:sp>
      <p:sp>
        <p:nvSpPr>
          <p:cNvPr name="Freeform 8" id="8"/>
          <p:cNvSpPr/>
          <p:nvPr/>
        </p:nvSpPr>
        <p:spPr>
          <a:xfrm flipH="true" flipV="false" rot="0">
            <a:off x="10998184" y="652225"/>
            <a:ext cx="6486063" cy="6056362"/>
          </a:xfrm>
          <a:custGeom>
            <a:avLst/>
            <a:gdLst/>
            <a:ahLst/>
            <a:cxnLst/>
            <a:rect r="r" b="b" t="t" l="l"/>
            <a:pathLst>
              <a:path h="6056362" w="6486063">
                <a:moveTo>
                  <a:pt x="6486063" y="0"/>
                </a:moveTo>
                <a:lnTo>
                  <a:pt x="0" y="0"/>
                </a:lnTo>
                <a:lnTo>
                  <a:pt x="0" y="6056361"/>
                </a:lnTo>
                <a:lnTo>
                  <a:pt x="6486063" y="6056361"/>
                </a:lnTo>
                <a:lnTo>
                  <a:pt x="648606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19502" y="1974245"/>
            <a:ext cx="6279989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Knowing yourself means understanding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your strengths,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emotions, and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what you care about.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215381" y="2180130"/>
            <a:ext cx="6486063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Growing yourself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means taking small steps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to improve, make a difference,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and feel empowered.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6181285" y="6541378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0" y="0"/>
                </a:moveTo>
                <a:lnTo>
                  <a:pt x="5200379" y="0"/>
                </a:lnTo>
                <a:lnTo>
                  <a:pt x="52003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6970" y="578998"/>
            <a:ext cx="6842949" cy="9129004"/>
          </a:xfrm>
          <a:custGeom>
            <a:avLst/>
            <a:gdLst/>
            <a:ahLst/>
            <a:cxnLst/>
            <a:rect r="r" b="b" t="t" l="l"/>
            <a:pathLst>
              <a:path h="9129004" w="6842949">
                <a:moveTo>
                  <a:pt x="0" y="0"/>
                </a:moveTo>
                <a:lnTo>
                  <a:pt x="6842949" y="0"/>
                </a:lnTo>
                <a:lnTo>
                  <a:pt x="6842949" y="9129004"/>
                </a:lnTo>
                <a:lnTo>
                  <a:pt x="0" y="91290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50148" y="6348061"/>
            <a:ext cx="2813191" cy="3693467"/>
          </a:xfrm>
          <a:custGeom>
            <a:avLst/>
            <a:gdLst/>
            <a:ahLst/>
            <a:cxnLst/>
            <a:rect r="r" b="b" t="t" l="l"/>
            <a:pathLst>
              <a:path h="3693467" w="2813191">
                <a:moveTo>
                  <a:pt x="0" y="0"/>
                </a:moveTo>
                <a:lnTo>
                  <a:pt x="2813191" y="0"/>
                </a:lnTo>
                <a:lnTo>
                  <a:pt x="2813191" y="3693467"/>
                </a:lnTo>
                <a:lnTo>
                  <a:pt x="0" y="36934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281625" y="7240045"/>
            <a:ext cx="4908404" cy="3178192"/>
          </a:xfrm>
          <a:custGeom>
            <a:avLst/>
            <a:gdLst/>
            <a:ahLst/>
            <a:cxnLst/>
            <a:rect r="r" b="b" t="t" l="l"/>
            <a:pathLst>
              <a:path h="3178192" w="4908404">
                <a:moveTo>
                  <a:pt x="0" y="0"/>
                </a:moveTo>
                <a:lnTo>
                  <a:pt x="4908404" y="0"/>
                </a:lnTo>
                <a:lnTo>
                  <a:pt x="4908404" y="3178191"/>
                </a:lnTo>
                <a:lnTo>
                  <a:pt x="0" y="31781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54186" y="6108349"/>
            <a:ext cx="405114" cy="479424"/>
          </a:xfrm>
          <a:custGeom>
            <a:avLst/>
            <a:gdLst/>
            <a:ahLst/>
            <a:cxnLst/>
            <a:rect r="r" b="b" t="t" l="l"/>
            <a:pathLst>
              <a:path h="479424" w="405114">
                <a:moveTo>
                  <a:pt x="0" y="0"/>
                </a:moveTo>
                <a:lnTo>
                  <a:pt x="405114" y="0"/>
                </a:lnTo>
                <a:lnTo>
                  <a:pt x="405114" y="479424"/>
                </a:lnTo>
                <a:lnTo>
                  <a:pt x="0" y="4794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819220" y="6348061"/>
            <a:ext cx="405114" cy="479424"/>
          </a:xfrm>
          <a:custGeom>
            <a:avLst/>
            <a:gdLst/>
            <a:ahLst/>
            <a:cxnLst/>
            <a:rect r="r" b="b" t="t" l="l"/>
            <a:pathLst>
              <a:path h="479424" w="405114">
                <a:moveTo>
                  <a:pt x="0" y="0"/>
                </a:moveTo>
                <a:lnTo>
                  <a:pt x="405113" y="0"/>
                </a:lnTo>
                <a:lnTo>
                  <a:pt x="405113" y="479424"/>
                </a:lnTo>
                <a:lnTo>
                  <a:pt x="0" y="4794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16135798" y="6594408"/>
            <a:ext cx="405114" cy="479424"/>
          </a:xfrm>
          <a:custGeom>
            <a:avLst/>
            <a:gdLst/>
            <a:ahLst/>
            <a:cxnLst/>
            <a:rect r="r" b="b" t="t" l="l"/>
            <a:pathLst>
              <a:path h="479424" w="405114">
                <a:moveTo>
                  <a:pt x="405114" y="0"/>
                </a:moveTo>
                <a:lnTo>
                  <a:pt x="0" y="0"/>
                </a:lnTo>
                <a:lnTo>
                  <a:pt x="0" y="479425"/>
                </a:lnTo>
                <a:lnTo>
                  <a:pt x="405114" y="479425"/>
                </a:lnTo>
                <a:lnTo>
                  <a:pt x="405114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15435639" y="7715370"/>
            <a:ext cx="405114" cy="479424"/>
          </a:xfrm>
          <a:custGeom>
            <a:avLst/>
            <a:gdLst/>
            <a:ahLst/>
            <a:cxnLst/>
            <a:rect r="r" b="b" t="t" l="l"/>
            <a:pathLst>
              <a:path h="479424" w="405114">
                <a:moveTo>
                  <a:pt x="405114" y="0"/>
                </a:moveTo>
                <a:lnTo>
                  <a:pt x="0" y="0"/>
                </a:lnTo>
                <a:lnTo>
                  <a:pt x="0" y="479424"/>
                </a:lnTo>
                <a:lnTo>
                  <a:pt x="405114" y="479424"/>
                </a:lnTo>
                <a:lnTo>
                  <a:pt x="405114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721692" y="-990218"/>
            <a:ext cx="4468337" cy="5345967"/>
          </a:xfrm>
          <a:custGeom>
            <a:avLst/>
            <a:gdLst/>
            <a:ahLst/>
            <a:cxnLst/>
            <a:rect r="r" b="b" t="t" l="l"/>
            <a:pathLst>
              <a:path h="5345967" w="4468337">
                <a:moveTo>
                  <a:pt x="0" y="0"/>
                </a:moveTo>
                <a:lnTo>
                  <a:pt x="4468337" y="0"/>
                </a:lnTo>
                <a:lnTo>
                  <a:pt x="4468337" y="5345967"/>
                </a:lnTo>
                <a:lnTo>
                  <a:pt x="0" y="53459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674904" y="8396203"/>
            <a:ext cx="2522913" cy="3906446"/>
          </a:xfrm>
          <a:custGeom>
            <a:avLst/>
            <a:gdLst/>
            <a:ahLst/>
            <a:cxnLst/>
            <a:rect r="r" b="b" t="t" l="l"/>
            <a:pathLst>
              <a:path h="3906446" w="2522913">
                <a:moveTo>
                  <a:pt x="0" y="0"/>
                </a:moveTo>
                <a:lnTo>
                  <a:pt x="2522914" y="0"/>
                </a:lnTo>
                <a:lnTo>
                  <a:pt x="2522914" y="3906446"/>
                </a:lnTo>
                <a:lnTo>
                  <a:pt x="0" y="390644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118801" y="8396203"/>
            <a:ext cx="3121755" cy="4443780"/>
          </a:xfrm>
          <a:custGeom>
            <a:avLst/>
            <a:gdLst/>
            <a:ahLst/>
            <a:cxnLst/>
            <a:rect r="r" b="b" t="t" l="l"/>
            <a:pathLst>
              <a:path h="4443780" w="3121755">
                <a:moveTo>
                  <a:pt x="0" y="0"/>
                </a:moveTo>
                <a:lnTo>
                  <a:pt x="3121756" y="0"/>
                </a:lnTo>
                <a:lnTo>
                  <a:pt x="3121756" y="4443780"/>
                </a:lnTo>
                <a:lnTo>
                  <a:pt x="0" y="444378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328792" y="7955082"/>
            <a:ext cx="3092191" cy="6023748"/>
          </a:xfrm>
          <a:custGeom>
            <a:avLst/>
            <a:gdLst/>
            <a:ahLst/>
            <a:cxnLst/>
            <a:rect r="r" b="b" t="t" l="l"/>
            <a:pathLst>
              <a:path h="6023748" w="3092191">
                <a:moveTo>
                  <a:pt x="0" y="0"/>
                </a:moveTo>
                <a:lnTo>
                  <a:pt x="3092191" y="0"/>
                </a:lnTo>
                <a:lnTo>
                  <a:pt x="3092191" y="6023748"/>
                </a:lnTo>
                <a:lnTo>
                  <a:pt x="0" y="602374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771829" y="8661148"/>
            <a:ext cx="1587087" cy="3641501"/>
          </a:xfrm>
          <a:custGeom>
            <a:avLst/>
            <a:gdLst/>
            <a:ahLst/>
            <a:cxnLst/>
            <a:rect r="r" b="b" t="t" l="l"/>
            <a:pathLst>
              <a:path h="3641501" w="1587087">
                <a:moveTo>
                  <a:pt x="0" y="0"/>
                </a:moveTo>
                <a:lnTo>
                  <a:pt x="1587087" y="0"/>
                </a:lnTo>
                <a:lnTo>
                  <a:pt x="1587087" y="3641501"/>
                </a:lnTo>
                <a:lnTo>
                  <a:pt x="0" y="364150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936361" y="7423329"/>
            <a:ext cx="1556550" cy="1542930"/>
          </a:xfrm>
          <a:custGeom>
            <a:avLst/>
            <a:gdLst/>
            <a:ahLst/>
            <a:cxnLst/>
            <a:rect r="r" b="b" t="t" l="l"/>
            <a:pathLst>
              <a:path h="1542930" w="1556550">
                <a:moveTo>
                  <a:pt x="0" y="0"/>
                </a:moveTo>
                <a:lnTo>
                  <a:pt x="1556550" y="0"/>
                </a:lnTo>
                <a:lnTo>
                  <a:pt x="1556550" y="1542930"/>
                </a:lnTo>
                <a:lnTo>
                  <a:pt x="0" y="15429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2049245" y="-1623583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0" y="0"/>
                </a:moveTo>
                <a:lnTo>
                  <a:pt x="5200380" y="0"/>
                </a:lnTo>
                <a:lnTo>
                  <a:pt x="52003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0">
            <a:off x="-1071232" y="7518392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5200380" y="0"/>
                </a:moveTo>
                <a:lnTo>
                  <a:pt x="0" y="0"/>
                </a:lnTo>
                <a:lnTo>
                  <a:pt x="0" y="4114800"/>
                </a:lnTo>
                <a:lnTo>
                  <a:pt x="5200380" y="4114800"/>
                </a:lnTo>
                <a:lnTo>
                  <a:pt x="520038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074186" y="8339215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6398506" y="8506884"/>
            <a:ext cx="2522747" cy="3685084"/>
          </a:xfrm>
          <a:custGeom>
            <a:avLst/>
            <a:gdLst/>
            <a:ahLst/>
            <a:cxnLst/>
            <a:rect r="r" b="b" t="t" l="l"/>
            <a:pathLst>
              <a:path h="3685084" w="2522747">
                <a:moveTo>
                  <a:pt x="0" y="0"/>
                </a:moveTo>
                <a:lnTo>
                  <a:pt x="2522747" y="0"/>
                </a:lnTo>
                <a:lnTo>
                  <a:pt x="2522747" y="3685084"/>
                </a:lnTo>
                <a:lnTo>
                  <a:pt x="0" y="368508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5990024" y="796146"/>
            <a:ext cx="9949939" cy="5548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What is Sustainability?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Living in Harmony with Our Planet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Land, Air &amp; Water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Sustainability means using Earth’s resources 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wisely so future generations can enjoy them too.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It includes reducing waste, recycling, and protecting nature.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6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It’s about making choices that are good for you and the planet</a:t>
            </a:r>
            <a:r>
              <a:rPr lang="en-US" sz="3146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5173218" y="0"/>
            <a:ext cx="3970782" cy="4114800"/>
          </a:xfrm>
          <a:custGeom>
            <a:avLst/>
            <a:gdLst/>
            <a:ahLst/>
            <a:cxnLst/>
            <a:rect r="r" b="b" t="t" l="l"/>
            <a:pathLst>
              <a:path h="4114800" w="3970782">
                <a:moveTo>
                  <a:pt x="0" y="0"/>
                </a:moveTo>
                <a:lnTo>
                  <a:pt x="3970782" y="0"/>
                </a:lnTo>
                <a:lnTo>
                  <a:pt x="39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27154" y="-308148"/>
            <a:ext cx="6932441" cy="6932441"/>
          </a:xfrm>
          <a:custGeom>
            <a:avLst/>
            <a:gdLst/>
            <a:ahLst/>
            <a:cxnLst/>
            <a:rect r="r" b="b" t="t" l="l"/>
            <a:pathLst>
              <a:path h="6932441" w="6932441">
                <a:moveTo>
                  <a:pt x="0" y="0"/>
                </a:moveTo>
                <a:lnTo>
                  <a:pt x="6932441" y="0"/>
                </a:lnTo>
                <a:lnTo>
                  <a:pt x="6932441" y="6932440"/>
                </a:lnTo>
                <a:lnTo>
                  <a:pt x="0" y="69324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717890" y="4532237"/>
            <a:ext cx="5517946" cy="5914725"/>
          </a:xfrm>
          <a:custGeom>
            <a:avLst/>
            <a:gdLst/>
            <a:ahLst/>
            <a:cxnLst/>
            <a:rect r="r" b="b" t="t" l="l"/>
            <a:pathLst>
              <a:path h="5914725" w="5517946">
                <a:moveTo>
                  <a:pt x="0" y="0"/>
                </a:moveTo>
                <a:lnTo>
                  <a:pt x="5517946" y="0"/>
                </a:lnTo>
                <a:lnTo>
                  <a:pt x="5517946" y="5914725"/>
                </a:lnTo>
                <a:lnTo>
                  <a:pt x="0" y="59147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506067" y="4157155"/>
            <a:ext cx="8131373" cy="598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What is the Circular Economy?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The circular economy is a way of thinking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where nothing is wasted.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Items are reused, recycled,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or made into something new.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An Example -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Turning old plastic bottles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into new clothes, plastic bottles or playgrounds.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6719209" y="-620121"/>
            <a:ext cx="6012083" cy="5613782"/>
          </a:xfrm>
          <a:custGeom>
            <a:avLst/>
            <a:gdLst/>
            <a:ahLst/>
            <a:cxnLst/>
            <a:rect r="r" b="b" t="t" l="l"/>
            <a:pathLst>
              <a:path h="5613782" w="6012083">
                <a:moveTo>
                  <a:pt x="0" y="0"/>
                </a:moveTo>
                <a:lnTo>
                  <a:pt x="6012083" y="0"/>
                </a:lnTo>
                <a:lnTo>
                  <a:pt x="6012083" y="5613782"/>
                </a:lnTo>
                <a:lnTo>
                  <a:pt x="0" y="56137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211804" y="952500"/>
            <a:ext cx="7026892" cy="1140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9"/>
              </a:lnSpc>
              <a:spcBef>
                <a:spcPct val="0"/>
              </a:spcBef>
            </a:pPr>
            <a:r>
              <a:rPr lang="en-US" sz="324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"Can you think of something </a:t>
            </a:r>
          </a:p>
          <a:p>
            <a:pPr algn="ctr">
              <a:lnSpc>
                <a:spcPts val="4549"/>
              </a:lnSpc>
              <a:spcBef>
                <a:spcPct val="0"/>
              </a:spcBef>
            </a:pPr>
            <a:r>
              <a:rPr lang="en-US" sz="324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you’ve reused or recycled?"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04834" y="586217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4"/>
                </a:lnTo>
                <a:lnTo>
                  <a:pt x="0" y="19477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-1038664" y="7181025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5200379" y="0"/>
                </a:moveTo>
                <a:lnTo>
                  <a:pt x="0" y="0"/>
                </a:lnTo>
                <a:lnTo>
                  <a:pt x="0" y="4114800"/>
                </a:lnTo>
                <a:lnTo>
                  <a:pt x="5200379" y="4114800"/>
                </a:lnTo>
                <a:lnTo>
                  <a:pt x="5200379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420022" y="291222"/>
            <a:ext cx="11159877" cy="5380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What is Climate Anxiety?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Climate anxiety is feeling worried about the future of our planet.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It’s okay to feel this way,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but we can turn those feelings into action.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By taking small steps,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we can make a big difference and feel more in control.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1458276" y="4844557"/>
            <a:ext cx="7138671" cy="10884886"/>
          </a:xfrm>
          <a:custGeom>
            <a:avLst/>
            <a:gdLst/>
            <a:ahLst/>
            <a:cxnLst/>
            <a:rect r="r" b="b" t="t" l="l"/>
            <a:pathLst>
              <a:path h="10884886" w="7138671">
                <a:moveTo>
                  <a:pt x="0" y="0"/>
                </a:moveTo>
                <a:lnTo>
                  <a:pt x="7138671" y="0"/>
                </a:lnTo>
                <a:lnTo>
                  <a:pt x="7138671" y="10884886"/>
                </a:lnTo>
                <a:lnTo>
                  <a:pt x="0" y="108848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248094" y="4844557"/>
            <a:ext cx="3005452" cy="2979155"/>
          </a:xfrm>
          <a:custGeom>
            <a:avLst/>
            <a:gdLst/>
            <a:ahLst/>
            <a:cxnLst/>
            <a:rect r="r" b="b" t="t" l="l"/>
            <a:pathLst>
              <a:path h="2979155" w="3005452">
                <a:moveTo>
                  <a:pt x="0" y="0"/>
                </a:moveTo>
                <a:lnTo>
                  <a:pt x="3005453" y="0"/>
                </a:lnTo>
                <a:lnTo>
                  <a:pt x="3005453" y="2979154"/>
                </a:lnTo>
                <a:lnTo>
                  <a:pt x="0" y="2979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59132" y="566793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4"/>
                </a:lnTo>
                <a:lnTo>
                  <a:pt x="0" y="1947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955653" y="-838044"/>
            <a:ext cx="6639546" cy="5253541"/>
          </a:xfrm>
          <a:custGeom>
            <a:avLst/>
            <a:gdLst/>
            <a:ahLst/>
            <a:cxnLst/>
            <a:rect r="r" b="b" t="t" l="l"/>
            <a:pathLst>
              <a:path h="5253541" w="6639546">
                <a:moveTo>
                  <a:pt x="0" y="0"/>
                </a:moveTo>
                <a:lnTo>
                  <a:pt x="6639546" y="0"/>
                </a:lnTo>
                <a:lnTo>
                  <a:pt x="6639546" y="5253541"/>
                </a:lnTo>
                <a:lnTo>
                  <a:pt x="0" y="52535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178293" y="6954208"/>
            <a:ext cx="7866459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How can you take control,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let’s find out how you can make a difference </a:t>
            </a: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219962" y="1964125"/>
            <a:ext cx="14058900" cy="718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How Can We Make a Difference?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Learn about sustainability and share your knowledge.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Take action: recycle, use less plastic &amp; recycle what you can , and conserve energy.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Work together: small actions add up when we all pitch in.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Find out more ways that you can act in a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sustainable way to protect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our biosphere and its resources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831740" y="3928583"/>
            <a:ext cx="5276208" cy="7038854"/>
          </a:xfrm>
          <a:custGeom>
            <a:avLst/>
            <a:gdLst/>
            <a:ahLst/>
            <a:cxnLst/>
            <a:rect r="r" b="b" t="t" l="l"/>
            <a:pathLst>
              <a:path h="7038854" w="5276208">
                <a:moveTo>
                  <a:pt x="0" y="0"/>
                </a:moveTo>
                <a:lnTo>
                  <a:pt x="5276208" y="0"/>
                </a:lnTo>
                <a:lnTo>
                  <a:pt x="5276208" y="7038855"/>
                </a:lnTo>
                <a:lnTo>
                  <a:pt x="0" y="70388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12246986" y="-469598"/>
            <a:ext cx="5592379" cy="5221884"/>
          </a:xfrm>
          <a:custGeom>
            <a:avLst/>
            <a:gdLst/>
            <a:ahLst/>
            <a:cxnLst/>
            <a:rect r="r" b="b" t="t" l="l"/>
            <a:pathLst>
              <a:path h="5221884" w="5592379">
                <a:moveTo>
                  <a:pt x="5592379" y="0"/>
                </a:moveTo>
                <a:lnTo>
                  <a:pt x="0" y="0"/>
                </a:lnTo>
                <a:lnTo>
                  <a:pt x="0" y="5221884"/>
                </a:lnTo>
                <a:lnTo>
                  <a:pt x="5592379" y="5221884"/>
                </a:lnTo>
                <a:lnTo>
                  <a:pt x="559237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71978" y="528026"/>
            <a:ext cx="3156500" cy="3939469"/>
          </a:xfrm>
          <a:custGeom>
            <a:avLst/>
            <a:gdLst/>
            <a:ahLst/>
            <a:cxnLst/>
            <a:rect r="r" b="b" t="t" l="l"/>
            <a:pathLst>
              <a:path h="3939469" w="3156500">
                <a:moveTo>
                  <a:pt x="0" y="0"/>
                </a:moveTo>
                <a:lnTo>
                  <a:pt x="3156500" y="0"/>
                </a:lnTo>
                <a:lnTo>
                  <a:pt x="3156500" y="3939470"/>
                </a:lnTo>
                <a:lnTo>
                  <a:pt x="0" y="39394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1889054" y="843110"/>
            <a:ext cx="6486063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"</a:t>
            </a: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What’s one thing you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can do today to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help the planet?"</a:t>
            </a:r>
          </a:p>
        </p:txBody>
      </p:sp>
      <p:sp>
        <p:nvSpPr>
          <p:cNvPr name="Freeform 7" id="7"/>
          <p:cNvSpPr/>
          <p:nvPr/>
        </p:nvSpPr>
        <p:spPr>
          <a:xfrm flipH="true" flipV="false" rot="0">
            <a:off x="-2099810" y="6001377"/>
            <a:ext cx="6639546" cy="5253541"/>
          </a:xfrm>
          <a:custGeom>
            <a:avLst/>
            <a:gdLst/>
            <a:ahLst/>
            <a:cxnLst/>
            <a:rect r="r" b="b" t="t" l="l"/>
            <a:pathLst>
              <a:path h="5253541" w="6639546">
                <a:moveTo>
                  <a:pt x="6639545" y="0"/>
                </a:moveTo>
                <a:lnTo>
                  <a:pt x="0" y="0"/>
                </a:lnTo>
                <a:lnTo>
                  <a:pt x="0" y="5253541"/>
                </a:lnTo>
                <a:lnTo>
                  <a:pt x="6639545" y="5253541"/>
                </a:lnTo>
                <a:lnTo>
                  <a:pt x="66395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28700" y="7654255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554344" y="440361"/>
            <a:ext cx="3970782" cy="4114800"/>
          </a:xfrm>
          <a:custGeom>
            <a:avLst/>
            <a:gdLst/>
            <a:ahLst/>
            <a:cxnLst/>
            <a:rect r="r" b="b" t="t" l="l"/>
            <a:pathLst>
              <a:path h="4114800" w="3970782">
                <a:moveTo>
                  <a:pt x="0" y="0"/>
                </a:moveTo>
                <a:lnTo>
                  <a:pt x="3970782" y="0"/>
                </a:lnTo>
                <a:lnTo>
                  <a:pt x="39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07669" y="5143500"/>
            <a:ext cx="3857998" cy="5146857"/>
          </a:xfrm>
          <a:custGeom>
            <a:avLst/>
            <a:gdLst/>
            <a:ahLst/>
            <a:cxnLst/>
            <a:rect r="r" b="b" t="t" l="l"/>
            <a:pathLst>
              <a:path h="5146857" w="3857998">
                <a:moveTo>
                  <a:pt x="0" y="0"/>
                </a:moveTo>
                <a:lnTo>
                  <a:pt x="3857998" y="0"/>
                </a:lnTo>
                <a:lnTo>
                  <a:pt x="3857998" y="5146857"/>
                </a:lnTo>
                <a:lnTo>
                  <a:pt x="0" y="51468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1160623"/>
            <a:ext cx="7309157" cy="9037598"/>
          </a:xfrm>
          <a:custGeom>
            <a:avLst/>
            <a:gdLst/>
            <a:ahLst/>
            <a:cxnLst/>
            <a:rect r="r" b="b" t="t" l="l"/>
            <a:pathLst>
              <a:path h="9037598" w="7309157">
                <a:moveTo>
                  <a:pt x="0" y="0"/>
                </a:moveTo>
                <a:lnTo>
                  <a:pt x="7309157" y="0"/>
                </a:lnTo>
                <a:lnTo>
                  <a:pt x="7309157" y="9037598"/>
                </a:lnTo>
                <a:lnTo>
                  <a:pt x="0" y="90375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97536" y="1449881"/>
            <a:ext cx="4119950" cy="4114800"/>
          </a:xfrm>
          <a:custGeom>
            <a:avLst/>
            <a:gdLst/>
            <a:ahLst/>
            <a:cxnLst/>
            <a:rect r="r" b="b" t="t" l="l"/>
            <a:pathLst>
              <a:path h="4114800" w="4119950">
                <a:moveTo>
                  <a:pt x="0" y="0"/>
                </a:moveTo>
                <a:lnTo>
                  <a:pt x="4119950" y="0"/>
                </a:lnTo>
                <a:lnTo>
                  <a:pt x="4119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696130" y="1093948"/>
            <a:ext cx="9440614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How Does This Help Us Grow?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Helping the planet makes us feel proud and strong.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It teaches us to solve problems and work as a team.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We learn that we have the power to make a difference</a:t>
            </a: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373455" y="6257023"/>
            <a:ext cx="7914545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You can be the change and influence others . Be a changemaker !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668869" y="6631530"/>
            <a:ext cx="6639546" cy="5253541"/>
          </a:xfrm>
          <a:custGeom>
            <a:avLst/>
            <a:gdLst/>
            <a:ahLst/>
            <a:cxnLst/>
            <a:rect r="r" b="b" t="t" l="l"/>
            <a:pathLst>
              <a:path h="5253541" w="6639546">
                <a:moveTo>
                  <a:pt x="0" y="0"/>
                </a:moveTo>
                <a:lnTo>
                  <a:pt x="6639546" y="0"/>
                </a:lnTo>
                <a:lnTo>
                  <a:pt x="6639546" y="5253540"/>
                </a:lnTo>
                <a:lnTo>
                  <a:pt x="0" y="525354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053351" y="8035346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200056" y="1409108"/>
            <a:ext cx="12558266" cy="6570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Let’s Discover Our Strengths</a:t>
            </a:r>
          </a:p>
          <a:p>
            <a:pPr algn="ctr">
              <a:lnSpc>
                <a:spcPts val="7460"/>
              </a:lnSpc>
              <a:spcBef>
                <a:spcPct val="0"/>
              </a:spcBef>
            </a:pPr>
          </a:p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100F0D"/>
                </a:solidFill>
                <a:latin typeface="Chewy"/>
                <a:ea typeface="Chewy"/>
                <a:cs typeface="Chewy"/>
                <a:sym typeface="Chewy"/>
              </a:rPr>
              <a:t>Write down</a:t>
            </a: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:</a:t>
            </a:r>
          </a:p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One thing you’re good at (your strength).</a:t>
            </a:r>
          </a:p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One way you can use it to help the planet.</a:t>
            </a:r>
          </a:p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One action you will take this week.</a:t>
            </a:r>
          </a:p>
          <a:p>
            <a:pPr algn="ctr">
              <a:lnSpc>
                <a:spcPts val="7460"/>
              </a:lnSpc>
              <a:spcBef>
                <a:spcPct val="0"/>
              </a:spcBef>
            </a:pPr>
            <a:r>
              <a:rPr lang="en-US" sz="5329">
                <a:solidFill>
                  <a:srgbClr val="100F0D"/>
                </a:solidFill>
                <a:latin typeface="Chewy"/>
                <a:ea typeface="Chewy"/>
                <a:cs typeface="Chewy"/>
                <a:sym typeface="Chewy"/>
              </a:rPr>
              <a:t>Share</a:t>
            </a:r>
            <a:r>
              <a:rPr lang="en-US" sz="532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with a partner and celebrate your ideas.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800849" y="846918"/>
            <a:ext cx="5635684" cy="8593165"/>
          </a:xfrm>
          <a:custGeom>
            <a:avLst/>
            <a:gdLst/>
            <a:ahLst/>
            <a:cxnLst/>
            <a:rect r="r" b="b" t="t" l="l"/>
            <a:pathLst>
              <a:path h="8593165" w="5635684">
                <a:moveTo>
                  <a:pt x="0" y="0"/>
                </a:moveTo>
                <a:lnTo>
                  <a:pt x="5635684" y="0"/>
                </a:lnTo>
                <a:lnTo>
                  <a:pt x="5635684" y="8593164"/>
                </a:lnTo>
                <a:lnTo>
                  <a:pt x="0" y="85931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263104" y="0"/>
            <a:ext cx="3970782" cy="4114800"/>
          </a:xfrm>
          <a:custGeom>
            <a:avLst/>
            <a:gdLst/>
            <a:ahLst/>
            <a:cxnLst/>
            <a:rect r="r" b="b" t="t" l="l"/>
            <a:pathLst>
              <a:path h="4114800" w="3970782">
                <a:moveTo>
                  <a:pt x="0" y="0"/>
                </a:moveTo>
                <a:lnTo>
                  <a:pt x="3970782" y="0"/>
                </a:lnTo>
                <a:lnTo>
                  <a:pt x="39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234682" y="962660"/>
            <a:ext cx="10508307" cy="598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Tips for Sustainability and Wellbeing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Stay curious: Keep learning about ways to help the planet.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Stay positive: Focus on what you can do, not what you can’t.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Take care of yourself: Rest, eat well, and spend time in nature.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Celebrate every small success.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2400" y="1313023"/>
            <a:ext cx="7309157" cy="9037598"/>
          </a:xfrm>
          <a:custGeom>
            <a:avLst/>
            <a:gdLst/>
            <a:ahLst/>
            <a:cxnLst/>
            <a:rect r="r" b="b" t="t" l="l"/>
            <a:pathLst>
              <a:path h="9037598" w="7309157">
                <a:moveTo>
                  <a:pt x="0" y="0"/>
                </a:moveTo>
                <a:lnTo>
                  <a:pt x="7309157" y="0"/>
                </a:lnTo>
                <a:lnTo>
                  <a:pt x="7309157" y="9037598"/>
                </a:lnTo>
                <a:lnTo>
                  <a:pt x="0" y="90375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97471" y="4276656"/>
            <a:ext cx="199206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E"/>
                </a:solidFill>
                <a:latin typeface="Chewy"/>
                <a:ea typeface="Chewy"/>
                <a:cs typeface="Chewy"/>
                <a:sym typeface="Chewy"/>
              </a:rPr>
              <a:t>"Celebrate."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258992" y="4600189"/>
            <a:ext cx="3344552" cy="4461881"/>
          </a:xfrm>
          <a:custGeom>
            <a:avLst/>
            <a:gdLst/>
            <a:ahLst/>
            <a:cxnLst/>
            <a:rect r="r" b="b" t="t" l="l"/>
            <a:pathLst>
              <a:path h="4461881" w="3344552">
                <a:moveTo>
                  <a:pt x="0" y="0"/>
                </a:moveTo>
                <a:lnTo>
                  <a:pt x="3344552" y="0"/>
                </a:lnTo>
                <a:lnTo>
                  <a:pt x="3344552" y="4461881"/>
                </a:lnTo>
                <a:lnTo>
                  <a:pt x="0" y="44618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027" y="-481523"/>
            <a:ext cx="4201328" cy="4054282"/>
          </a:xfrm>
          <a:custGeom>
            <a:avLst/>
            <a:gdLst/>
            <a:ahLst/>
            <a:cxnLst/>
            <a:rect r="r" b="b" t="t" l="l"/>
            <a:pathLst>
              <a:path h="4054282" w="4201328">
                <a:moveTo>
                  <a:pt x="0" y="0"/>
                </a:moveTo>
                <a:lnTo>
                  <a:pt x="4201328" y="0"/>
                </a:lnTo>
                <a:lnTo>
                  <a:pt x="4201328" y="4054282"/>
                </a:lnTo>
                <a:lnTo>
                  <a:pt x="0" y="40542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73002" y="2097763"/>
            <a:ext cx="131653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"Learn,"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998913" y="3506084"/>
            <a:ext cx="90547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"Act,"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3762941"/>
            <a:ext cx="110653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"Care,"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624524" y="6877050"/>
            <a:ext cx="8747820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"share three successes and how they made you feel.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Did they support others too? ."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4232700" y="6943725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0" y="0"/>
                </a:moveTo>
                <a:lnTo>
                  <a:pt x="5200379" y="0"/>
                </a:lnTo>
                <a:lnTo>
                  <a:pt x="52003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6192217" y="8425206"/>
            <a:ext cx="1724066" cy="1549811"/>
          </a:xfrm>
          <a:custGeom>
            <a:avLst/>
            <a:gdLst/>
            <a:ahLst/>
            <a:cxnLst/>
            <a:rect r="r" b="b" t="t" l="l"/>
            <a:pathLst>
              <a:path h="1549811" w="1724066">
                <a:moveTo>
                  <a:pt x="0" y="0"/>
                </a:moveTo>
                <a:lnTo>
                  <a:pt x="1724066" y="0"/>
                </a:lnTo>
                <a:lnTo>
                  <a:pt x="1724066" y="1549811"/>
                </a:lnTo>
                <a:lnTo>
                  <a:pt x="0" y="154981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9561343" y="-78384"/>
            <a:ext cx="5592379" cy="5221884"/>
          </a:xfrm>
          <a:custGeom>
            <a:avLst/>
            <a:gdLst/>
            <a:ahLst/>
            <a:cxnLst/>
            <a:rect r="r" b="b" t="t" l="l"/>
            <a:pathLst>
              <a:path h="5221884" w="5592379">
                <a:moveTo>
                  <a:pt x="5592379" y="0"/>
                </a:moveTo>
                <a:lnTo>
                  <a:pt x="0" y="0"/>
                </a:lnTo>
                <a:lnTo>
                  <a:pt x="0" y="5221884"/>
                </a:lnTo>
                <a:lnTo>
                  <a:pt x="5592379" y="5221884"/>
                </a:lnTo>
                <a:lnTo>
                  <a:pt x="559237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930981" y="3822334"/>
            <a:ext cx="4567084" cy="6963788"/>
          </a:xfrm>
          <a:custGeom>
            <a:avLst/>
            <a:gdLst/>
            <a:ahLst/>
            <a:cxnLst/>
            <a:rect r="r" b="b" t="t" l="l"/>
            <a:pathLst>
              <a:path h="6963788" w="4567084">
                <a:moveTo>
                  <a:pt x="0" y="0"/>
                </a:moveTo>
                <a:lnTo>
                  <a:pt x="4567084" y="0"/>
                </a:lnTo>
                <a:lnTo>
                  <a:pt x="4567084" y="6963788"/>
                </a:lnTo>
                <a:lnTo>
                  <a:pt x="0" y="69637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48167" y="3951383"/>
            <a:ext cx="1049898" cy="1048585"/>
          </a:xfrm>
          <a:custGeom>
            <a:avLst/>
            <a:gdLst/>
            <a:ahLst/>
            <a:cxnLst/>
            <a:rect r="r" b="b" t="t" l="l"/>
            <a:pathLst>
              <a:path h="1048585" w="1049898">
                <a:moveTo>
                  <a:pt x="0" y="0"/>
                </a:moveTo>
                <a:lnTo>
                  <a:pt x="1049898" y="0"/>
                </a:lnTo>
                <a:lnTo>
                  <a:pt x="1049898" y="1048586"/>
                </a:lnTo>
                <a:lnTo>
                  <a:pt x="0" y="104858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3375" y="1059815"/>
            <a:ext cx="7020967" cy="6581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Knowing yourself helps you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understand your strengths and emotions.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Growing yourself means using those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strengths to help others and the planet.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Together, we can make a big difference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for the Earth and for our own wellbeing.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23968" y="331470"/>
            <a:ext cx="6339780" cy="7950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 What Did We Learn Today?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561343" y="1152796"/>
            <a:ext cx="5592379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"What’s one step you’ll take to grow yourself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and help the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planet this week?"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0" y="771842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87525" y="3951383"/>
            <a:ext cx="5276208" cy="7038854"/>
          </a:xfrm>
          <a:custGeom>
            <a:avLst/>
            <a:gdLst/>
            <a:ahLst/>
            <a:cxnLst/>
            <a:rect r="r" b="b" t="t" l="l"/>
            <a:pathLst>
              <a:path h="7038854" w="5276208">
                <a:moveTo>
                  <a:pt x="0" y="0"/>
                </a:moveTo>
                <a:lnTo>
                  <a:pt x="5276208" y="0"/>
                </a:lnTo>
                <a:lnTo>
                  <a:pt x="5276208" y="7038855"/>
                </a:lnTo>
                <a:lnTo>
                  <a:pt x="0" y="70388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338250" y="1807534"/>
            <a:ext cx="2574757" cy="2668142"/>
          </a:xfrm>
          <a:custGeom>
            <a:avLst/>
            <a:gdLst/>
            <a:ahLst/>
            <a:cxnLst/>
            <a:rect r="r" b="b" t="t" l="l"/>
            <a:pathLst>
              <a:path h="2668142" w="2574757">
                <a:moveTo>
                  <a:pt x="0" y="0"/>
                </a:moveTo>
                <a:lnTo>
                  <a:pt x="2574757" y="0"/>
                </a:lnTo>
                <a:lnTo>
                  <a:pt x="2574757" y="2668142"/>
                </a:lnTo>
                <a:lnTo>
                  <a:pt x="0" y="266814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C5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92372" y="1190756"/>
            <a:ext cx="5698629" cy="3580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Thank you from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Hope and Harmony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Know Yourself,Grow Yourself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Chewy"/>
                <a:ea typeface="Chewy"/>
                <a:cs typeface="Chewy"/>
                <a:sym typeface="Chewy"/>
              </a:rPr>
              <a:t>www.thesustainablesacdemy.org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2000717" y="1827047"/>
            <a:ext cx="5276208" cy="7038854"/>
          </a:xfrm>
          <a:custGeom>
            <a:avLst/>
            <a:gdLst/>
            <a:ahLst/>
            <a:cxnLst/>
            <a:rect r="r" b="b" t="t" l="l"/>
            <a:pathLst>
              <a:path h="7038854" w="5276208">
                <a:moveTo>
                  <a:pt x="0" y="0"/>
                </a:moveTo>
                <a:lnTo>
                  <a:pt x="5276208" y="0"/>
                </a:lnTo>
                <a:lnTo>
                  <a:pt x="5276208" y="7038854"/>
                </a:lnTo>
                <a:lnTo>
                  <a:pt x="0" y="7038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452877" y="1144090"/>
            <a:ext cx="5635684" cy="8593165"/>
          </a:xfrm>
          <a:custGeom>
            <a:avLst/>
            <a:gdLst/>
            <a:ahLst/>
            <a:cxnLst/>
            <a:rect r="r" b="b" t="t" l="l"/>
            <a:pathLst>
              <a:path h="8593165" w="5635684">
                <a:moveTo>
                  <a:pt x="0" y="0"/>
                </a:moveTo>
                <a:lnTo>
                  <a:pt x="5635684" y="0"/>
                </a:lnTo>
                <a:lnTo>
                  <a:pt x="5635684" y="8593164"/>
                </a:lnTo>
                <a:lnTo>
                  <a:pt x="0" y="85931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1116299" y="6244971"/>
            <a:ext cx="6789949" cy="5372547"/>
          </a:xfrm>
          <a:custGeom>
            <a:avLst/>
            <a:gdLst/>
            <a:ahLst/>
            <a:cxnLst/>
            <a:rect r="r" b="b" t="t" l="l"/>
            <a:pathLst>
              <a:path h="5372547" w="6789949">
                <a:moveTo>
                  <a:pt x="6789949" y="0"/>
                </a:moveTo>
                <a:lnTo>
                  <a:pt x="0" y="0"/>
                </a:lnTo>
                <a:lnTo>
                  <a:pt x="0" y="5372547"/>
                </a:lnTo>
                <a:lnTo>
                  <a:pt x="6789949" y="5372547"/>
                </a:lnTo>
                <a:lnTo>
                  <a:pt x="678994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42468" y="7703985"/>
            <a:ext cx="2166786" cy="1947785"/>
          </a:xfrm>
          <a:custGeom>
            <a:avLst/>
            <a:gdLst/>
            <a:ahLst/>
            <a:cxnLst/>
            <a:rect r="r" b="b" t="t" l="l"/>
            <a:pathLst>
              <a:path h="1947785" w="2166786">
                <a:moveTo>
                  <a:pt x="0" y="0"/>
                </a:moveTo>
                <a:lnTo>
                  <a:pt x="2166786" y="0"/>
                </a:lnTo>
                <a:lnTo>
                  <a:pt x="2166786" y="1947785"/>
                </a:lnTo>
                <a:lnTo>
                  <a:pt x="0" y="19477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true" rot="0">
            <a:off x="-1742095" y="-1246109"/>
            <a:ext cx="6789949" cy="5372547"/>
          </a:xfrm>
          <a:custGeom>
            <a:avLst/>
            <a:gdLst/>
            <a:ahLst/>
            <a:cxnLst/>
            <a:rect r="r" b="b" t="t" l="l"/>
            <a:pathLst>
              <a:path h="5372547" w="6789949">
                <a:moveTo>
                  <a:pt x="6789949" y="5372547"/>
                </a:moveTo>
                <a:lnTo>
                  <a:pt x="0" y="5372547"/>
                </a:lnTo>
                <a:lnTo>
                  <a:pt x="0" y="0"/>
                </a:lnTo>
                <a:lnTo>
                  <a:pt x="6789949" y="0"/>
                </a:lnTo>
                <a:lnTo>
                  <a:pt x="6789949" y="537254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true" rot="0">
            <a:off x="14104091" y="-1819351"/>
            <a:ext cx="6789949" cy="5372547"/>
          </a:xfrm>
          <a:custGeom>
            <a:avLst/>
            <a:gdLst/>
            <a:ahLst/>
            <a:cxnLst/>
            <a:rect r="r" b="b" t="t" l="l"/>
            <a:pathLst>
              <a:path h="5372547" w="6789949">
                <a:moveTo>
                  <a:pt x="0" y="5372547"/>
                </a:moveTo>
                <a:lnTo>
                  <a:pt x="6789948" y="5372547"/>
                </a:lnTo>
                <a:lnTo>
                  <a:pt x="6789948" y="0"/>
                </a:lnTo>
                <a:lnTo>
                  <a:pt x="0" y="0"/>
                </a:lnTo>
                <a:lnTo>
                  <a:pt x="0" y="537254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104091" y="6795763"/>
            <a:ext cx="6789949" cy="5372547"/>
          </a:xfrm>
          <a:custGeom>
            <a:avLst/>
            <a:gdLst/>
            <a:ahLst/>
            <a:cxnLst/>
            <a:rect r="r" b="b" t="t" l="l"/>
            <a:pathLst>
              <a:path h="5372547" w="6789949">
                <a:moveTo>
                  <a:pt x="0" y="0"/>
                </a:moveTo>
                <a:lnTo>
                  <a:pt x="6789948" y="0"/>
                </a:lnTo>
                <a:lnTo>
                  <a:pt x="6789948" y="5372547"/>
                </a:lnTo>
                <a:lnTo>
                  <a:pt x="0" y="53725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15475192" y="3437450"/>
            <a:ext cx="2574757" cy="2668142"/>
          </a:xfrm>
          <a:custGeom>
            <a:avLst/>
            <a:gdLst/>
            <a:ahLst/>
            <a:cxnLst/>
            <a:rect r="r" b="b" t="t" l="l"/>
            <a:pathLst>
              <a:path h="2668142" w="2574757">
                <a:moveTo>
                  <a:pt x="2574757" y="0"/>
                </a:moveTo>
                <a:lnTo>
                  <a:pt x="0" y="0"/>
                </a:lnTo>
                <a:lnTo>
                  <a:pt x="0" y="2668142"/>
                </a:lnTo>
                <a:lnTo>
                  <a:pt x="2574757" y="2668142"/>
                </a:lnTo>
                <a:lnTo>
                  <a:pt x="2574757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76742" y="3437450"/>
            <a:ext cx="2574757" cy="2668142"/>
          </a:xfrm>
          <a:custGeom>
            <a:avLst/>
            <a:gdLst/>
            <a:ahLst/>
            <a:cxnLst/>
            <a:rect r="r" b="b" t="t" l="l"/>
            <a:pathLst>
              <a:path h="2668142" w="2574757">
                <a:moveTo>
                  <a:pt x="0" y="0"/>
                </a:moveTo>
                <a:lnTo>
                  <a:pt x="2574757" y="0"/>
                </a:lnTo>
                <a:lnTo>
                  <a:pt x="2574757" y="2668142"/>
                </a:lnTo>
                <a:lnTo>
                  <a:pt x="0" y="26681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DAGbnIQEje4</dc:identifier>
  <dcterms:modified xsi:type="dcterms:W3CDTF">2011-08-01T06:04:30Z</dcterms:modified>
  <cp:revision>1</cp:revision>
  <dc:title>Slide 1: Title Slide Title: Know Yourself, Grow Yourself Subtitle: Understanding sustainability and empowering ourselves for a brighter future Image: A small seedling growing into a tree under the sun and clouds.</dc:title>
</cp:coreProperties>
</file>