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Chewy" charset="1" panose="0200000000000000000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Relationship Id="rId5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5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0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png" Type="http://schemas.openxmlformats.org/officeDocument/2006/relationships/image"/><Relationship Id="rId4" Target="../media/image13.png" Type="http://schemas.openxmlformats.org/officeDocument/2006/relationships/image"/><Relationship Id="rId5" Target="../media/image14.png" Type="http://schemas.openxmlformats.org/officeDocument/2006/relationships/image"/><Relationship Id="rId6" Target="../media/image15.png" Type="http://schemas.openxmlformats.org/officeDocument/2006/relationships/image"/><Relationship Id="rId7" Target="../media/image3.png" Type="http://schemas.openxmlformats.org/officeDocument/2006/relationships/image"/><Relationship Id="rId8" Target="../media/image4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Relationship Id="rId5" Target="../media/image10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0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0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9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0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917510" y="1547708"/>
            <a:ext cx="8040353" cy="68998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16"/>
              </a:lnSpc>
              <a:spcBef>
                <a:spcPct val="0"/>
              </a:spcBef>
            </a:pPr>
          </a:p>
          <a:p>
            <a:pPr algn="ctr">
              <a:lnSpc>
                <a:spcPts val="7816"/>
              </a:lnSpc>
              <a:spcBef>
                <a:spcPct val="0"/>
              </a:spcBef>
            </a:pPr>
            <a:r>
              <a:rPr lang="en-US" sz="558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"Be a Leader in the </a:t>
            </a:r>
          </a:p>
          <a:p>
            <a:pPr algn="ctr">
              <a:lnSpc>
                <a:spcPts val="7816"/>
              </a:lnSpc>
              <a:spcBef>
                <a:spcPct val="0"/>
              </a:spcBef>
            </a:pPr>
            <a:r>
              <a:rPr lang="en-US" sz="558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Resource Revolution Centre</a:t>
            </a:r>
          </a:p>
          <a:p>
            <a:pPr algn="ctr">
              <a:lnSpc>
                <a:spcPts val="7816"/>
              </a:lnSpc>
              <a:spcBef>
                <a:spcPct val="0"/>
              </a:spcBef>
            </a:pPr>
            <a:r>
              <a:rPr lang="en-US" sz="558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Eco Waste Park Competition!"</a:t>
            </a:r>
          </a:p>
          <a:p>
            <a:pPr algn="ctr">
              <a:lnSpc>
                <a:spcPts val="7816"/>
              </a:lnSpc>
              <a:spcBef>
                <a:spcPct val="0"/>
              </a:spcBef>
            </a:pPr>
          </a:p>
          <a:p>
            <a:pPr algn="ctr">
              <a:lnSpc>
                <a:spcPts val="7816"/>
              </a:lnSpc>
              <a:spcBef>
                <a:spcPct val="0"/>
              </a:spcBef>
            </a:pPr>
            <a:r>
              <a:rPr lang="en-US" sz="558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M</a:t>
            </a:r>
            <a:r>
              <a:rPr lang="en-US" sz="558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eet Systo</a:t>
            </a:r>
          </a:p>
          <a:p>
            <a:pPr algn="ctr">
              <a:lnSpc>
                <a:spcPts val="7816"/>
              </a:lnSpc>
              <a:spcBef>
                <a:spcPct val="0"/>
              </a:spcBef>
            </a:pPr>
            <a:r>
              <a:rPr lang="en-US" sz="558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 she will support you 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17831" y="99044"/>
            <a:ext cx="5482375" cy="1386982"/>
          </a:xfrm>
          <a:custGeom>
            <a:avLst/>
            <a:gdLst/>
            <a:ahLst/>
            <a:cxnLst/>
            <a:rect r="r" b="b" t="t" l="l"/>
            <a:pathLst>
              <a:path h="1386982" w="5482375">
                <a:moveTo>
                  <a:pt x="0" y="0"/>
                </a:moveTo>
                <a:lnTo>
                  <a:pt x="5482375" y="0"/>
                </a:lnTo>
                <a:lnTo>
                  <a:pt x="5482375" y="1386982"/>
                </a:lnTo>
                <a:lnTo>
                  <a:pt x="0" y="13869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081449" y="3463017"/>
            <a:ext cx="6376522" cy="7241554"/>
          </a:xfrm>
          <a:custGeom>
            <a:avLst/>
            <a:gdLst/>
            <a:ahLst/>
            <a:cxnLst/>
            <a:rect r="r" b="b" t="t" l="l"/>
            <a:pathLst>
              <a:path h="7241554" w="6376522">
                <a:moveTo>
                  <a:pt x="0" y="0"/>
                </a:moveTo>
                <a:lnTo>
                  <a:pt x="6376522" y="0"/>
                </a:lnTo>
                <a:lnTo>
                  <a:pt x="6376522" y="7241555"/>
                </a:lnTo>
                <a:lnTo>
                  <a:pt x="0" y="724155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235533" y="7083795"/>
            <a:ext cx="5200379" cy="4114800"/>
          </a:xfrm>
          <a:custGeom>
            <a:avLst/>
            <a:gdLst/>
            <a:ahLst/>
            <a:cxnLst/>
            <a:rect r="r" b="b" t="t" l="l"/>
            <a:pathLst>
              <a:path h="4114800" w="5200379">
                <a:moveTo>
                  <a:pt x="0" y="0"/>
                </a:moveTo>
                <a:lnTo>
                  <a:pt x="5200379" y="0"/>
                </a:lnTo>
                <a:lnTo>
                  <a:pt x="520037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14632818" y="5904052"/>
            <a:ext cx="4052467" cy="4504155"/>
          </a:xfrm>
          <a:custGeom>
            <a:avLst/>
            <a:gdLst/>
            <a:ahLst/>
            <a:cxnLst/>
            <a:rect r="r" b="b" t="t" l="l"/>
            <a:pathLst>
              <a:path h="4504155" w="4052467">
                <a:moveTo>
                  <a:pt x="4052467" y="0"/>
                </a:moveTo>
                <a:lnTo>
                  <a:pt x="0" y="0"/>
                </a:lnTo>
                <a:lnTo>
                  <a:pt x="0" y="4504155"/>
                </a:lnTo>
                <a:lnTo>
                  <a:pt x="4052467" y="4504155"/>
                </a:lnTo>
                <a:lnTo>
                  <a:pt x="4052467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true" rot="0">
            <a:off x="14235533" y="-1226436"/>
            <a:ext cx="5926640" cy="4689454"/>
          </a:xfrm>
          <a:custGeom>
            <a:avLst/>
            <a:gdLst/>
            <a:ahLst/>
            <a:cxnLst/>
            <a:rect r="r" b="b" t="t" l="l"/>
            <a:pathLst>
              <a:path h="4689454" w="5926640">
                <a:moveTo>
                  <a:pt x="0" y="4689453"/>
                </a:moveTo>
                <a:lnTo>
                  <a:pt x="5926640" y="4689453"/>
                </a:lnTo>
                <a:lnTo>
                  <a:pt x="5926640" y="0"/>
                </a:lnTo>
                <a:lnTo>
                  <a:pt x="0" y="0"/>
                </a:lnTo>
                <a:lnTo>
                  <a:pt x="0" y="4689453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671565" y="262393"/>
            <a:ext cx="3113964" cy="2799230"/>
          </a:xfrm>
          <a:custGeom>
            <a:avLst/>
            <a:gdLst/>
            <a:ahLst/>
            <a:cxnLst/>
            <a:rect r="r" b="b" t="t" l="l"/>
            <a:pathLst>
              <a:path h="2799230" w="3113964">
                <a:moveTo>
                  <a:pt x="0" y="0"/>
                </a:moveTo>
                <a:lnTo>
                  <a:pt x="3113964" y="0"/>
                </a:lnTo>
                <a:lnTo>
                  <a:pt x="3113964" y="2799230"/>
                </a:lnTo>
                <a:lnTo>
                  <a:pt x="0" y="279923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2113910"/>
            <a:ext cx="15719153" cy="68941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91"/>
              </a:lnSpc>
              <a:spcBef>
                <a:spcPct val="0"/>
              </a:spcBef>
            </a:pPr>
          </a:p>
          <a:p>
            <a:pPr algn="ctr">
              <a:lnSpc>
                <a:spcPts val="4091"/>
              </a:lnSpc>
              <a:spcBef>
                <a:spcPct val="0"/>
              </a:spcBef>
            </a:pPr>
            <a:r>
              <a:rPr lang="en-US" sz="2922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The Resource Revolution is about solving Earth’s problems by reusing and recycling, creating a cleaner, greener planet.</a:t>
            </a:r>
          </a:p>
          <a:p>
            <a:pPr algn="ctr">
              <a:lnSpc>
                <a:spcPts val="4091"/>
              </a:lnSpc>
              <a:spcBef>
                <a:spcPct val="0"/>
              </a:spcBef>
            </a:pPr>
          </a:p>
          <a:p>
            <a:pPr algn="ctr">
              <a:lnSpc>
                <a:spcPts val="4452"/>
              </a:lnSpc>
              <a:spcBef>
                <a:spcPct val="0"/>
              </a:spcBef>
            </a:pPr>
            <a:r>
              <a:rPr lang="en-US" sz="3180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and we need a </a:t>
            </a:r>
          </a:p>
          <a:p>
            <a:pPr algn="ctr">
              <a:lnSpc>
                <a:spcPts val="7220"/>
              </a:lnSpc>
              <a:spcBef>
                <a:spcPct val="0"/>
              </a:spcBef>
            </a:pPr>
            <a:r>
              <a:rPr lang="en-US" sz="5157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Resource Revolution centre</a:t>
            </a:r>
          </a:p>
          <a:p>
            <a:pPr algn="ctr">
              <a:lnSpc>
                <a:spcPts val="7220"/>
              </a:lnSpc>
              <a:spcBef>
                <a:spcPct val="0"/>
              </a:spcBef>
            </a:pPr>
            <a:r>
              <a:rPr lang="en-US" sz="5157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and we need leaders !</a:t>
            </a:r>
          </a:p>
          <a:p>
            <a:pPr algn="ctr">
              <a:lnSpc>
                <a:spcPts val="7220"/>
              </a:lnSpc>
              <a:spcBef>
                <a:spcPct val="0"/>
              </a:spcBef>
            </a:pPr>
          </a:p>
          <a:p>
            <a:pPr algn="ctr">
              <a:lnSpc>
                <a:spcPts val="4091"/>
              </a:lnSpc>
              <a:spcBef>
                <a:spcPct val="0"/>
              </a:spcBef>
            </a:pPr>
            <a:r>
              <a:rPr lang="en-US" sz="2922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This competition lets you and your friends design an Eco Waste Park that shows how we can help Earth.</a:t>
            </a:r>
          </a:p>
          <a:p>
            <a:pPr algn="ctr">
              <a:lnSpc>
                <a:spcPts val="4091"/>
              </a:lnSpc>
              <a:spcBef>
                <a:spcPct val="0"/>
              </a:spcBef>
            </a:pPr>
            <a:r>
              <a:rPr lang="en-US" sz="2922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You need to find out about what the competition is asking you to do and the rules </a:t>
            </a:r>
          </a:p>
          <a:p>
            <a:pPr algn="ctr">
              <a:lnSpc>
                <a:spcPts val="4091"/>
              </a:lnSpc>
              <a:spcBef>
                <a:spcPct val="0"/>
              </a:spcBef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5324680" y="4672457"/>
            <a:ext cx="3190739" cy="5614543"/>
          </a:xfrm>
          <a:custGeom>
            <a:avLst/>
            <a:gdLst/>
            <a:ahLst/>
            <a:cxnLst/>
            <a:rect r="r" b="b" t="t" l="l"/>
            <a:pathLst>
              <a:path h="5614543" w="3190739">
                <a:moveTo>
                  <a:pt x="0" y="0"/>
                </a:moveTo>
                <a:lnTo>
                  <a:pt x="3190739" y="0"/>
                </a:lnTo>
                <a:lnTo>
                  <a:pt x="3190739" y="5614543"/>
                </a:lnTo>
                <a:lnTo>
                  <a:pt x="0" y="56145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3106224"/>
            <a:ext cx="3853654" cy="4610554"/>
          </a:xfrm>
          <a:custGeom>
            <a:avLst/>
            <a:gdLst/>
            <a:ahLst/>
            <a:cxnLst/>
            <a:rect r="r" b="b" t="t" l="l"/>
            <a:pathLst>
              <a:path h="4610554" w="3853654">
                <a:moveTo>
                  <a:pt x="0" y="0"/>
                </a:moveTo>
                <a:lnTo>
                  <a:pt x="3853654" y="0"/>
                </a:lnTo>
                <a:lnTo>
                  <a:pt x="3853654" y="4610554"/>
                </a:lnTo>
                <a:lnTo>
                  <a:pt x="0" y="46105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140663" y="914400"/>
            <a:ext cx="8993088" cy="9296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sz="5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What Is the Resource Revolution?</a:t>
            </a:r>
          </a:p>
        </p:txBody>
      </p:sp>
      <p:sp>
        <p:nvSpPr>
          <p:cNvPr name="Freeform 6" id="6"/>
          <p:cNvSpPr/>
          <p:nvPr/>
        </p:nvSpPr>
        <p:spPr>
          <a:xfrm flipH="false" flipV="true" rot="0">
            <a:off x="15324680" y="-510044"/>
            <a:ext cx="5926640" cy="4689454"/>
          </a:xfrm>
          <a:custGeom>
            <a:avLst/>
            <a:gdLst/>
            <a:ahLst/>
            <a:cxnLst/>
            <a:rect r="r" b="b" t="t" l="l"/>
            <a:pathLst>
              <a:path h="4689454" w="5926640">
                <a:moveTo>
                  <a:pt x="0" y="4689454"/>
                </a:moveTo>
                <a:lnTo>
                  <a:pt x="5926640" y="4689454"/>
                </a:lnTo>
                <a:lnTo>
                  <a:pt x="5926640" y="0"/>
                </a:lnTo>
                <a:lnTo>
                  <a:pt x="0" y="0"/>
                </a:lnTo>
                <a:lnTo>
                  <a:pt x="0" y="4689454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913791" y="115971"/>
            <a:ext cx="2374209" cy="2134243"/>
          </a:xfrm>
          <a:custGeom>
            <a:avLst/>
            <a:gdLst/>
            <a:ahLst/>
            <a:cxnLst/>
            <a:rect r="r" b="b" t="t" l="l"/>
            <a:pathLst>
              <a:path h="2134243" w="2374209">
                <a:moveTo>
                  <a:pt x="0" y="0"/>
                </a:moveTo>
                <a:lnTo>
                  <a:pt x="2374209" y="0"/>
                </a:lnTo>
                <a:lnTo>
                  <a:pt x="2374209" y="2134242"/>
                </a:lnTo>
                <a:lnTo>
                  <a:pt x="0" y="213424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1154421"/>
            <a:ext cx="15107255" cy="73534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3"/>
              </a:lnSpc>
              <a:spcBef>
                <a:spcPct val="0"/>
              </a:spcBef>
            </a:pPr>
          </a:p>
          <a:p>
            <a:pPr algn="ctr">
              <a:lnSpc>
                <a:spcPts val="5313"/>
              </a:lnSpc>
              <a:spcBef>
                <a:spcPct val="0"/>
              </a:spcBef>
            </a:pPr>
            <a:r>
              <a:rPr lang="en-US" sz="3795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As leaders you will... </a:t>
            </a:r>
          </a:p>
          <a:p>
            <a:pPr algn="ctr">
              <a:lnSpc>
                <a:spcPts val="5313"/>
              </a:lnSpc>
              <a:spcBef>
                <a:spcPct val="0"/>
              </a:spcBef>
            </a:pPr>
          </a:p>
          <a:p>
            <a:pPr algn="ctr">
              <a:lnSpc>
                <a:spcPts val="5313"/>
              </a:lnSpc>
              <a:spcBef>
                <a:spcPct val="0"/>
              </a:spcBef>
            </a:pPr>
            <a:r>
              <a:rPr lang="en-US" sz="3795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 Inspire your friends </a:t>
            </a:r>
          </a:p>
          <a:p>
            <a:pPr algn="ctr">
              <a:lnSpc>
                <a:spcPts val="5313"/>
              </a:lnSpc>
              <a:spcBef>
                <a:spcPct val="0"/>
              </a:spcBef>
            </a:pPr>
            <a:r>
              <a:rPr lang="en-US" sz="3795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to be creative and make a difference.</a:t>
            </a:r>
          </a:p>
          <a:p>
            <a:pPr algn="ctr">
              <a:lnSpc>
                <a:spcPts val="5313"/>
              </a:lnSpc>
              <a:spcBef>
                <a:spcPct val="0"/>
              </a:spcBef>
            </a:pPr>
            <a:r>
              <a:rPr lang="en-US" sz="3795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 You will need to tell them all about the</a:t>
            </a:r>
          </a:p>
          <a:p>
            <a:pPr algn="ctr">
              <a:lnSpc>
                <a:spcPts val="5313"/>
              </a:lnSpc>
              <a:spcBef>
                <a:spcPct val="0"/>
              </a:spcBef>
            </a:pPr>
            <a:r>
              <a:rPr lang="en-US" sz="3795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 Resource Revolution Centre </a:t>
            </a:r>
          </a:p>
          <a:p>
            <a:pPr algn="ctr">
              <a:lnSpc>
                <a:spcPts val="5313"/>
              </a:lnSpc>
              <a:spcBef>
                <a:spcPct val="0"/>
              </a:spcBef>
            </a:pPr>
            <a:r>
              <a:rPr lang="en-US" sz="3795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Competition</a:t>
            </a:r>
          </a:p>
          <a:p>
            <a:pPr algn="ctr">
              <a:lnSpc>
                <a:spcPts val="5313"/>
              </a:lnSpc>
              <a:spcBef>
                <a:spcPct val="0"/>
              </a:spcBef>
            </a:pPr>
            <a:r>
              <a:rPr lang="en-US" sz="3795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Can you think of ways that you could Inspire your friends to take part in our competition?</a:t>
            </a:r>
          </a:p>
          <a:p>
            <a:pPr algn="ctr">
              <a:lnSpc>
                <a:spcPts val="5313"/>
              </a:lnSpc>
              <a:spcBef>
                <a:spcPct val="0"/>
              </a:spcBef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384780" y="883457"/>
            <a:ext cx="4096144" cy="4651822"/>
          </a:xfrm>
          <a:custGeom>
            <a:avLst/>
            <a:gdLst/>
            <a:ahLst/>
            <a:cxnLst/>
            <a:rect r="r" b="b" t="t" l="l"/>
            <a:pathLst>
              <a:path h="4651822" w="4096144">
                <a:moveTo>
                  <a:pt x="0" y="0"/>
                </a:moveTo>
                <a:lnTo>
                  <a:pt x="4096144" y="0"/>
                </a:lnTo>
                <a:lnTo>
                  <a:pt x="4096144" y="4651823"/>
                </a:lnTo>
                <a:lnTo>
                  <a:pt x="0" y="46518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134158" y="506729"/>
            <a:ext cx="6171605" cy="9296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sz="539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Why Become a Leader?</a:t>
            </a:r>
          </a:p>
        </p:txBody>
      </p:sp>
      <p:sp>
        <p:nvSpPr>
          <p:cNvPr name="Freeform 5" id="5"/>
          <p:cNvSpPr/>
          <p:nvPr/>
        </p:nvSpPr>
        <p:spPr>
          <a:xfrm flipH="false" flipV="true" rot="0">
            <a:off x="12374803" y="-1781972"/>
            <a:ext cx="8198164" cy="6486797"/>
          </a:xfrm>
          <a:custGeom>
            <a:avLst/>
            <a:gdLst/>
            <a:ahLst/>
            <a:cxnLst/>
            <a:rect r="r" b="b" t="t" l="l"/>
            <a:pathLst>
              <a:path h="6486797" w="8198164">
                <a:moveTo>
                  <a:pt x="0" y="6486798"/>
                </a:moveTo>
                <a:lnTo>
                  <a:pt x="8198164" y="6486798"/>
                </a:lnTo>
                <a:lnTo>
                  <a:pt x="8198164" y="0"/>
                </a:lnTo>
                <a:lnTo>
                  <a:pt x="0" y="0"/>
                </a:lnTo>
                <a:lnTo>
                  <a:pt x="0" y="6486798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160963" y="394306"/>
            <a:ext cx="2374209" cy="2134243"/>
          </a:xfrm>
          <a:custGeom>
            <a:avLst/>
            <a:gdLst/>
            <a:ahLst/>
            <a:cxnLst/>
            <a:rect r="r" b="b" t="t" l="l"/>
            <a:pathLst>
              <a:path h="2134243" w="2374209">
                <a:moveTo>
                  <a:pt x="0" y="0"/>
                </a:moveTo>
                <a:lnTo>
                  <a:pt x="2374209" y="0"/>
                </a:lnTo>
                <a:lnTo>
                  <a:pt x="2374209" y="2134242"/>
                </a:lnTo>
                <a:lnTo>
                  <a:pt x="0" y="213424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373771" y="1340663"/>
            <a:ext cx="10578474" cy="73625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Here are our ideas </a:t>
            </a:r>
          </a:p>
          <a:p>
            <a:pPr algn="ctr">
              <a:lnSpc>
                <a:spcPts val="5320"/>
              </a:lnSpc>
            </a:pPr>
          </a:p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As a leader, you :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Need to explain the competition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Encourage your friends to stay organised.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</a:p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Encourage ideas and make sure everyone feels included.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</a:p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Share your knowledge to help the team succeed.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You might like to make a plan ...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-332214" y="412987"/>
            <a:ext cx="4096144" cy="4651822"/>
          </a:xfrm>
          <a:custGeom>
            <a:avLst/>
            <a:gdLst/>
            <a:ahLst/>
            <a:cxnLst/>
            <a:rect r="r" b="b" t="t" l="l"/>
            <a:pathLst>
              <a:path h="4651822" w="4096144">
                <a:moveTo>
                  <a:pt x="0" y="0"/>
                </a:moveTo>
                <a:lnTo>
                  <a:pt x="4096143" y="0"/>
                </a:lnTo>
                <a:lnTo>
                  <a:pt x="4096143" y="4651822"/>
                </a:lnTo>
                <a:lnTo>
                  <a:pt x="0" y="46518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false" rot="0">
            <a:off x="14777586" y="5782845"/>
            <a:ext cx="4052467" cy="4504155"/>
          </a:xfrm>
          <a:custGeom>
            <a:avLst/>
            <a:gdLst/>
            <a:ahLst/>
            <a:cxnLst/>
            <a:rect r="r" b="b" t="t" l="l"/>
            <a:pathLst>
              <a:path h="4504155" w="4052467">
                <a:moveTo>
                  <a:pt x="4052467" y="0"/>
                </a:moveTo>
                <a:lnTo>
                  <a:pt x="0" y="0"/>
                </a:lnTo>
                <a:lnTo>
                  <a:pt x="0" y="4504155"/>
                </a:lnTo>
                <a:lnTo>
                  <a:pt x="4052467" y="4504155"/>
                </a:lnTo>
                <a:lnTo>
                  <a:pt x="4052467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0">
            <a:off x="12367925" y="-1629726"/>
            <a:ext cx="8198164" cy="6486797"/>
          </a:xfrm>
          <a:custGeom>
            <a:avLst/>
            <a:gdLst/>
            <a:ahLst/>
            <a:cxnLst/>
            <a:rect r="r" b="b" t="t" l="l"/>
            <a:pathLst>
              <a:path h="6486797" w="8198164">
                <a:moveTo>
                  <a:pt x="0" y="6486797"/>
                </a:moveTo>
                <a:lnTo>
                  <a:pt x="8198165" y="6486797"/>
                </a:lnTo>
                <a:lnTo>
                  <a:pt x="8198165" y="0"/>
                </a:lnTo>
                <a:lnTo>
                  <a:pt x="0" y="0"/>
                </a:lnTo>
                <a:lnTo>
                  <a:pt x="0" y="648679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279903" y="618586"/>
            <a:ext cx="2374209" cy="2134243"/>
          </a:xfrm>
          <a:custGeom>
            <a:avLst/>
            <a:gdLst/>
            <a:ahLst/>
            <a:cxnLst/>
            <a:rect r="r" b="b" t="t" l="l"/>
            <a:pathLst>
              <a:path h="2134243" w="2374209">
                <a:moveTo>
                  <a:pt x="0" y="0"/>
                </a:moveTo>
                <a:lnTo>
                  <a:pt x="2374209" y="0"/>
                </a:lnTo>
                <a:lnTo>
                  <a:pt x="2374209" y="2134242"/>
                </a:lnTo>
                <a:lnTo>
                  <a:pt x="0" y="213424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35693" y="6108870"/>
            <a:ext cx="2262179" cy="2898746"/>
          </a:xfrm>
          <a:custGeom>
            <a:avLst/>
            <a:gdLst/>
            <a:ahLst/>
            <a:cxnLst/>
            <a:rect r="r" b="b" t="t" l="l"/>
            <a:pathLst>
              <a:path h="2898746" w="2262179">
                <a:moveTo>
                  <a:pt x="0" y="0"/>
                </a:moveTo>
                <a:lnTo>
                  <a:pt x="2262179" y="0"/>
                </a:lnTo>
                <a:lnTo>
                  <a:pt x="2262179" y="2898746"/>
                </a:lnTo>
                <a:lnTo>
                  <a:pt x="0" y="28987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95038" y="3197179"/>
            <a:ext cx="2516400" cy="2005781"/>
          </a:xfrm>
          <a:custGeom>
            <a:avLst/>
            <a:gdLst/>
            <a:ahLst/>
            <a:cxnLst/>
            <a:rect r="r" b="b" t="t" l="l"/>
            <a:pathLst>
              <a:path h="2005781" w="2516400">
                <a:moveTo>
                  <a:pt x="0" y="0"/>
                </a:moveTo>
                <a:lnTo>
                  <a:pt x="2516400" y="0"/>
                </a:lnTo>
                <a:lnTo>
                  <a:pt x="2516400" y="2005781"/>
                </a:lnTo>
                <a:lnTo>
                  <a:pt x="0" y="20057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183556" y="6551978"/>
            <a:ext cx="1427882" cy="2463005"/>
          </a:xfrm>
          <a:custGeom>
            <a:avLst/>
            <a:gdLst/>
            <a:ahLst/>
            <a:cxnLst/>
            <a:rect r="r" b="b" t="t" l="l"/>
            <a:pathLst>
              <a:path h="2463005" w="1427882">
                <a:moveTo>
                  <a:pt x="0" y="0"/>
                </a:moveTo>
                <a:lnTo>
                  <a:pt x="1427882" y="0"/>
                </a:lnTo>
                <a:lnTo>
                  <a:pt x="1427882" y="2463006"/>
                </a:lnTo>
                <a:lnTo>
                  <a:pt x="0" y="246300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144000" y="4200070"/>
            <a:ext cx="2098465" cy="2666040"/>
          </a:xfrm>
          <a:custGeom>
            <a:avLst/>
            <a:gdLst/>
            <a:ahLst/>
            <a:cxnLst/>
            <a:rect r="r" b="b" t="t" l="l"/>
            <a:pathLst>
              <a:path h="2666040" w="2098465">
                <a:moveTo>
                  <a:pt x="0" y="0"/>
                </a:moveTo>
                <a:lnTo>
                  <a:pt x="2098465" y="0"/>
                </a:lnTo>
                <a:lnTo>
                  <a:pt x="2098465" y="2666039"/>
                </a:lnTo>
                <a:lnTo>
                  <a:pt x="0" y="266603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42994" y="2926682"/>
            <a:ext cx="1143272" cy="2623187"/>
          </a:xfrm>
          <a:custGeom>
            <a:avLst/>
            <a:gdLst/>
            <a:ahLst/>
            <a:cxnLst/>
            <a:rect r="r" b="b" t="t" l="l"/>
            <a:pathLst>
              <a:path h="2623187" w="1143272">
                <a:moveTo>
                  <a:pt x="0" y="0"/>
                </a:moveTo>
                <a:lnTo>
                  <a:pt x="1143273" y="0"/>
                </a:lnTo>
                <a:lnTo>
                  <a:pt x="1143273" y="2623187"/>
                </a:lnTo>
                <a:lnTo>
                  <a:pt x="0" y="262318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525995" y="337293"/>
            <a:ext cx="13990746" cy="48656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69"/>
              </a:lnSpc>
              <a:spcBef>
                <a:spcPct val="0"/>
              </a:spcBef>
            </a:pPr>
            <a:r>
              <a:rPr lang="en-US" sz="497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 Encourage your friend to form teams </a:t>
            </a:r>
          </a:p>
          <a:p>
            <a:pPr algn="ctr">
              <a:lnSpc>
                <a:spcPts val="6969"/>
              </a:lnSpc>
              <a:spcBef>
                <a:spcPct val="0"/>
              </a:spcBef>
            </a:pPr>
          </a:p>
          <a:p>
            <a:pPr algn="ctr">
              <a:lnSpc>
                <a:spcPts val="6969"/>
              </a:lnSpc>
              <a:spcBef>
                <a:spcPct val="0"/>
              </a:spcBef>
            </a:pPr>
            <a:r>
              <a:rPr lang="en-US" sz="497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 These are some of the roles they can take</a:t>
            </a:r>
          </a:p>
          <a:p>
            <a:pPr algn="ctr">
              <a:lnSpc>
                <a:spcPts val="6969"/>
              </a:lnSpc>
              <a:spcBef>
                <a:spcPct val="0"/>
              </a:spcBef>
            </a:pPr>
            <a:r>
              <a:rPr lang="en-US" sz="497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You will need to explain this to them.  </a:t>
            </a:r>
          </a:p>
          <a:p>
            <a:pPr algn="ctr">
              <a:lnSpc>
                <a:spcPts val="2630"/>
              </a:lnSpc>
              <a:spcBef>
                <a:spcPct val="0"/>
              </a:spcBef>
            </a:pPr>
          </a:p>
          <a:p>
            <a:pPr algn="ctr">
              <a:lnSpc>
                <a:spcPts val="1607"/>
              </a:lnSpc>
              <a:spcBef>
                <a:spcPct val="0"/>
              </a:spcBef>
            </a:pPr>
          </a:p>
          <a:p>
            <a:pPr algn="ctr">
              <a:lnSpc>
                <a:spcPts val="1607"/>
              </a:lnSpc>
              <a:spcBef>
                <a:spcPct val="0"/>
              </a:spcBef>
            </a:pPr>
          </a:p>
          <a:p>
            <a:pPr algn="ctr">
              <a:lnSpc>
                <a:spcPts val="1607"/>
              </a:lnSpc>
              <a:spcBef>
                <a:spcPct val="0"/>
              </a:spcBef>
            </a:pPr>
          </a:p>
          <a:p>
            <a:pPr algn="ctr">
              <a:lnSpc>
                <a:spcPts val="1607"/>
              </a:lnSpc>
              <a:spcBef>
                <a:spcPct val="0"/>
              </a:spcBef>
            </a:pPr>
          </a:p>
          <a:p>
            <a:pPr algn="ctr">
              <a:lnSpc>
                <a:spcPts val="1607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482570" y="4933718"/>
            <a:ext cx="6590914" cy="11751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The Organiser</a:t>
            </a:r>
          </a:p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Keeps everyone on track.</a:t>
            </a:r>
          </a:p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Creates schedules and makes sure the team meets deadlines.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649890" y="4623292"/>
            <a:ext cx="4277320" cy="11723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The Designer</a:t>
            </a:r>
          </a:p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Leads the park design and layout.</a:t>
            </a:r>
          </a:p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Makes it look creative and sustainable.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364730" y="8085944"/>
            <a:ext cx="6779270" cy="11723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The Earth Steward Leader </a:t>
            </a:r>
          </a:p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Focuses on using sustainable materials and eco-friendly ideas.</a:t>
            </a:r>
          </a:p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Teaches the team about recycling and reusing.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114137" y="7842628"/>
            <a:ext cx="4962971" cy="11723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The Communicator</a:t>
            </a:r>
          </a:p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Shares the team’s ideas during presentations.</a:t>
            </a:r>
          </a:p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Makes sure everyone understands the plan.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178278" y="6494828"/>
            <a:ext cx="6282482" cy="11723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The Researcher</a:t>
            </a:r>
          </a:p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Finds cool facts about eco-parks and waste management.</a:t>
            </a:r>
          </a:p>
          <a:p>
            <a:pPr algn="ctr">
              <a:lnSpc>
                <a:spcPts val="3106"/>
              </a:lnSpc>
              <a:spcBef>
                <a:spcPct val="0"/>
              </a:spcBef>
            </a:pPr>
            <a:r>
              <a:rPr lang="en-US" sz="22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Brings in new ideas for the team to use.</a:t>
            </a:r>
          </a:p>
        </p:txBody>
      </p:sp>
      <p:sp>
        <p:nvSpPr>
          <p:cNvPr name="Freeform 13" id="13"/>
          <p:cNvSpPr/>
          <p:nvPr/>
        </p:nvSpPr>
        <p:spPr>
          <a:xfrm flipH="false" flipV="true" rot="0">
            <a:off x="12956653" y="-2086604"/>
            <a:ext cx="8198164" cy="6486797"/>
          </a:xfrm>
          <a:custGeom>
            <a:avLst/>
            <a:gdLst/>
            <a:ahLst/>
            <a:cxnLst/>
            <a:rect r="r" b="b" t="t" l="l"/>
            <a:pathLst>
              <a:path h="6486797" w="8198164">
                <a:moveTo>
                  <a:pt x="0" y="6486798"/>
                </a:moveTo>
                <a:lnTo>
                  <a:pt x="8198164" y="6486798"/>
                </a:lnTo>
                <a:lnTo>
                  <a:pt x="8198164" y="0"/>
                </a:lnTo>
                <a:lnTo>
                  <a:pt x="0" y="0"/>
                </a:lnTo>
                <a:lnTo>
                  <a:pt x="0" y="6486798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516741" y="442068"/>
            <a:ext cx="2374209" cy="2134243"/>
          </a:xfrm>
          <a:custGeom>
            <a:avLst/>
            <a:gdLst/>
            <a:ahLst/>
            <a:cxnLst/>
            <a:rect r="r" b="b" t="t" l="l"/>
            <a:pathLst>
              <a:path h="2134243" w="2374209">
                <a:moveTo>
                  <a:pt x="0" y="0"/>
                </a:moveTo>
                <a:lnTo>
                  <a:pt x="2374209" y="0"/>
                </a:lnTo>
                <a:lnTo>
                  <a:pt x="2374209" y="2134243"/>
                </a:lnTo>
                <a:lnTo>
                  <a:pt x="0" y="213424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882375" y="611960"/>
            <a:ext cx="13910556" cy="88018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10"/>
              </a:lnSpc>
              <a:spcBef>
                <a:spcPct val="0"/>
              </a:spcBef>
            </a:pPr>
            <a:r>
              <a:rPr lang="en-US" sz="357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 How to Encourage Teams </a:t>
            </a:r>
          </a:p>
          <a:p>
            <a:pPr algn="ctr">
              <a:lnSpc>
                <a:spcPts val="5010"/>
              </a:lnSpc>
              <a:spcBef>
                <a:spcPct val="0"/>
              </a:spcBef>
            </a:pPr>
            <a:r>
              <a:rPr lang="en-US" sz="357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Explain that they need to...</a:t>
            </a:r>
          </a:p>
          <a:p>
            <a:pPr algn="ctr">
              <a:lnSpc>
                <a:spcPts val="5010"/>
              </a:lnSpc>
              <a:spcBef>
                <a:spcPct val="0"/>
              </a:spcBef>
            </a:pPr>
          </a:p>
          <a:p>
            <a:pPr algn="ctr">
              <a:lnSpc>
                <a:spcPts val="5010"/>
              </a:lnSpc>
              <a:spcBef>
                <a:spcPct val="0"/>
              </a:spcBef>
            </a:pPr>
            <a:r>
              <a:rPr lang="en-US" sz="357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Listen to everyone’s ideas – no idea is too small!</a:t>
            </a:r>
          </a:p>
          <a:p>
            <a:pPr algn="ctr">
              <a:lnSpc>
                <a:spcPts val="5010"/>
              </a:lnSpc>
              <a:spcBef>
                <a:spcPct val="0"/>
              </a:spcBef>
            </a:pPr>
          </a:p>
          <a:p>
            <a:pPr algn="ctr">
              <a:lnSpc>
                <a:spcPts val="5010"/>
              </a:lnSpc>
              <a:spcBef>
                <a:spcPct val="0"/>
              </a:spcBef>
            </a:pPr>
            <a:r>
              <a:rPr lang="en-US" sz="357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Be positive and help solve problems.</a:t>
            </a:r>
          </a:p>
          <a:p>
            <a:pPr algn="ctr">
              <a:lnSpc>
                <a:spcPts val="5010"/>
              </a:lnSpc>
              <a:spcBef>
                <a:spcPct val="0"/>
              </a:spcBef>
            </a:pPr>
          </a:p>
          <a:p>
            <a:pPr algn="ctr">
              <a:lnSpc>
                <a:spcPts val="5010"/>
              </a:lnSpc>
              <a:spcBef>
                <a:spcPct val="0"/>
              </a:spcBef>
            </a:pPr>
            <a:r>
              <a:rPr lang="en-US" sz="357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Remind your team of the goal: a creative, eco-friendly Waste park called the Resource Revolution Centre!</a:t>
            </a:r>
          </a:p>
          <a:p>
            <a:pPr algn="ctr">
              <a:lnSpc>
                <a:spcPts val="5010"/>
              </a:lnSpc>
              <a:spcBef>
                <a:spcPct val="0"/>
              </a:spcBef>
            </a:pPr>
          </a:p>
          <a:p>
            <a:pPr algn="ctr">
              <a:lnSpc>
                <a:spcPts val="5010"/>
              </a:lnSpc>
              <a:spcBef>
                <a:spcPct val="0"/>
              </a:spcBef>
            </a:pPr>
            <a:r>
              <a:rPr lang="en-US" sz="357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Share what you learn with your friends.</a:t>
            </a:r>
          </a:p>
          <a:p>
            <a:pPr algn="ctr">
              <a:lnSpc>
                <a:spcPts val="5010"/>
              </a:lnSpc>
              <a:spcBef>
                <a:spcPct val="0"/>
              </a:spcBef>
            </a:pPr>
          </a:p>
          <a:p>
            <a:pPr algn="ctr">
              <a:lnSpc>
                <a:spcPts val="5010"/>
              </a:lnSpc>
              <a:spcBef>
                <a:spcPct val="0"/>
              </a:spcBef>
            </a:pPr>
          </a:p>
          <a:p>
            <a:pPr algn="ctr">
              <a:lnSpc>
                <a:spcPts val="5010"/>
              </a:lnSpc>
              <a:spcBef>
                <a:spcPct val="0"/>
              </a:spcBef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0" y="331512"/>
            <a:ext cx="3030902" cy="5617115"/>
          </a:xfrm>
          <a:custGeom>
            <a:avLst/>
            <a:gdLst/>
            <a:ahLst/>
            <a:cxnLst/>
            <a:rect r="r" b="b" t="t" l="l"/>
            <a:pathLst>
              <a:path h="5617115" w="3030902">
                <a:moveTo>
                  <a:pt x="0" y="0"/>
                </a:moveTo>
                <a:lnTo>
                  <a:pt x="3030902" y="0"/>
                </a:lnTo>
                <a:lnTo>
                  <a:pt x="3030902" y="5617116"/>
                </a:lnTo>
                <a:lnTo>
                  <a:pt x="0" y="56171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0">
            <a:off x="13686312" y="-1621479"/>
            <a:ext cx="8198164" cy="6486797"/>
          </a:xfrm>
          <a:custGeom>
            <a:avLst/>
            <a:gdLst/>
            <a:ahLst/>
            <a:cxnLst/>
            <a:rect r="r" b="b" t="t" l="l"/>
            <a:pathLst>
              <a:path h="6486797" w="8198164">
                <a:moveTo>
                  <a:pt x="0" y="6486797"/>
                </a:moveTo>
                <a:lnTo>
                  <a:pt x="8198164" y="6486797"/>
                </a:lnTo>
                <a:lnTo>
                  <a:pt x="8198164" y="0"/>
                </a:lnTo>
                <a:lnTo>
                  <a:pt x="0" y="0"/>
                </a:lnTo>
                <a:lnTo>
                  <a:pt x="0" y="6486797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411186" y="554798"/>
            <a:ext cx="2374209" cy="2134243"/>
          </a:xfrm>
          <a:custGeom>
            <a:avLst/>
            <a:gdLst/>
            <a:ahLst/>
            <a:cxnLst/>
            <a:rect r="r" b="b" t="t" l="l"/>
            <a:pathLst>
              <a:path h="2134243" w="2374209">
                <a:moveTo>
                  <a:pt x="0" y="0"/>
                </a:moveTo>
                <a:lnTo>
                  <a:pt x="2374208" y="0"/>
                </a:lnTo>
                <a:lnTo>
                  <a:pt x="2374208" y="2134243"/>
                </a:lnTo>
                <a:lnTo>
                  <a:pt x="0" y="213424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626521" y="1422329"/>
            <a:ext cx="13853137" cy="65010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08"/>
              </a:lnSpc>
              <a:spcBef>
                <a:spcPct val="0"/>
              </a:spcBef>
            </a:pPr>
            <a:r>
              <a:rPr lang="en-US" sz="336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 Ideas to Inspire Your friends by explaining some of the tasks that need to be developed  at The Resource Revolution Centre</a:t>
            </a:r>
          </a:p>
          <a:p>
            <a:pPr algn="ctr">
              <a:lnSpc>
                <a:spcPts val="4708"/>
              </a:lnSpc>
              <a:spcBef>
                <a:spcPct val="0"/>
              </a:spcBef>
            </a:pPr>
          </a:p>
          <a:p>
            <a:pPr algn="ctr">
              <a:lnSpc>
                <a:spcPts val="4708"/>
              </a:lnSpc>
              <a:spcBef>
                <a:spcPct val="0"/>
              </a:spcBef>
            </a:pPr>
            <a:r>
              <a:rPr lang="en-US" sz="336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Recycle everyday items like bottles and tyres for park structures.</a:t>
            </a:r>
          </a:p>
          <a:p>
            <a:pPr algn="ctr">
              <a:lnSpc>
                <a:spcPts val="4708"/>
              </a:lnSpc>
              <a:spcBef>
                <a:spcPct val="0"/>
              </a:spcBef>
            </a:pPr>
          </a:p>
          <a:p>
            <a:pPr algn="ctr">
              <a:lnSpc>
                <a:spcPts val="4708"/>
              </a:lnSpc>
              <a:spcBef>
                <a:spcPct val="0"/>
              </a:spcBef>
            </a:pPr>
            <a:r>
              <a:rPr lang="en-US" sz="336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Include zones for learning, fun, and relaxation.</a:t>
            </a:r>
          </a:p>
          <a:p>
            <a:pPr algn="ctr">
              <a:lnSpc>
                <a:spcPts val="4708"/>
              </a:lnSpc>
              <a:spcBef>
                <a:spcPct val="0"/>
              </a:spcBef>
            </a:pPr>
            <a:r>
              <a:rPr lang="en-US" sz="336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Add renewable energy ideas like solar lights.</a:t>
            </a:r>
          </a:p>
          <a:p>
            <a:pPr algn="ctr">
              <a:lnSpc>
                <a:spcPts val="4708"/>
              </a:lnSpc>
              <a:spcBef>
                <a:spcPct val="0"/>
              </a:spcBef>
            </a:pPr>
            <a:r>
              <a:rPr lang="en-US" sz="336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Create a waste-sorting station in the park.</a:t>
            </a:r>
          </a:p>
          <a:p>
            <a:pPr algn="ctr">
              <a:lnSpc>
                <a:spcPts val="4708"/>
              </a:lnSpc>
              <a:spcBef>
                <a:spcPct val="0"/>
              </a:spcBef>
            </a:pPr>
            <a:r>
              <a:rPr lang="en-US" sz="336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Create areas when new things are made </a:t>
            </a:r>
          </a:p>
          <a:p>
            <a:pPr algn="ctr">
              <a:lnSpc>
                <a:spcPts val="4708"/>
              </a:lnSpc>
              <a:spcBef>
                <a:spcPct val="0"/>
              </a:spcBef>
            </a:pPr>
            <a:r>
              <a:rPr lang="en-US" sz="336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Think about the 10Rs </a:t>
            </a:r>
          </a:p>
          <a:p>
            <a:pPr algn="ctr">
              <a:lnSpc>
                <a:spcPts val="4708"/>
              </a:lnSpc>
              <a:spcBef>
                <a:spcPct val="0"/>
              </a:spcBef>
            </a:pPr>
            <a:r>
              <a:rPr lang="en-US" sz="336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Think of ways to make the park look green and welcoming.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-189994" y="4540852"/>
            <a:ext cx="4604101" cy="5746148"/>
          </a:xfrm>
          <a:custGeom>
            <a:avLst/>
            <a:gdLst/>
            <a:ahLst/>
            <a:cxnLst/>
            <a:rect r="r" b="b" t="t" l="l"/>
            <a:pathLst>
              <a:path h="5746148" w="4604101">
                <a:moveTo>
                  <a:pt x="0" y="0"/>
                </a:moveTo>
                <a:lnTo>
                  <a:pt x="4604101" y="0"/>
                </a:lnTo>
                <a:lnTo>
                  <a:pt x="4604101" y="5746148"/>
                </a:lnTo>
                <a:lnTo>
                  <a:pt x="0" y="57461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492301" y="4069404"/>
            <a:ext cx="3530361" cy="4567582"/>
          </a:xfrm>
          <a:custGeom>
            <a:avLst/>
            <a:gdLst/>
            <a:ahLst/>
            <a:cxnLst/>
            <a:rect r="r" b="b" t="t" l="l"/>
            <a:pathLst>
              <a:path h="4567582" w="3530361">
                <a:moveTo>
                  <a:pt x="0" y="0"/>
                </a:moveTo>
                <a:lnTo>
                  <a:pt x="3530361" y="0"/>
                </a:lnTo>
                <a:lnTo>
                  <a:pt x="3530361" y="4567582"/>
                </a:lnTo>
                <a:lnTo>
                  <a:pt x="0" y="45675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0">
            <a:off x="15074224" y="-1157879"/>
            <a:ext cx="6238662" cy="4936341"/>
          </a:xfrm>
          <a:custGeom>
            <a:avLst/>
            <a:gdLst/>
            <a:ahLst/>
            <a:cxnLst/>
            <a:rect r="r" b="b" t="t" l="l"/>
            <a:pathLst>
              <a:path h="4936341" w="6238662">
                <a:moveTo>
                  <a:pt x="0" y="4936341"/>
                </a:moveTo>
                <a:lnTo>
                  <a:pt x="6238662" y="4936341"/>
                </a:lnTo>
                <a:lnTo>
                  <a:pt x="6238662" y="0"/>
                </a:lnTo>
                <a:lnTo>
                  <a:pt x="0" y="0"/>
                </a:lnTo>
                <a:lnTo>
                  <a:pt x="0" y="49363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240842" y="0"/>
            <a:ext cx="2374209" cy="2134243"/>
          </a:xfrm>
          <a:custGeom>
            <a:avLst/>
            <a:gdLst/>
            <a:ahLst/>
            <a:cxnLst/>
            <a:rect r="r" b="b" t="t" l="l"/>
            <a:pathLst>
              <a:path h="2134243" w="2374209">
                <a:moveTo>
                  <a:pt x="0" y="0"/>
                </a:moveTo>
                <a:lnTo>
                  <a:pt x="2374209" y="0"/>
                </a:lnTo>
                <a:lnTo>
                  <a:pt x="2374209" y="2134243"/>
                </a:lnTo>
                <a:lnTo>
                  <a:pt x="0" y="213424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268882" y="2105293"/>
            <a:ext cx="13461561" cy="5990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04"/>
              </a:lnSpc>
              <a:spcBef>
                <a:spcPct val="0"/>
              </a:spcBef>
            </a:pPr>
            <a:r>
              <a:rPr lang="en-US" sz="378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Fun Ways to Lead the project </a:t>
            </a:r>
          </a:p>
          <a:p>
            <a:pPr algn="ctr">
              <a:lnSpc>
                <a:spcPts val="5304"/>
              </a:lnSpc>
              <a:spcBef>
                <a:spcPct val="0"/>
              </a:spcBef>
            </a:pPr>
          </a:p>
          <a:p>
            <a:pPr algn="ctr">
              <a:lnSpc>
                <a:spcPts val="5304"/>
              </a:lnSpc>
              <a:spcBef>
                <a:spcPct val="0"/>
              </a:spcBef>
            </a:pPr>
            <a:r>
              <a:rPr lang="en-US" sz="378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Organise brainstorming games.</a:t>
            </a:r>
          </a:p>
          <a:p>
            <a:pPr algn="ctr">
              <a:lnSpc>
                <a:spcPts val="5304"/>
              </a:lnSpc>
              <a:spcBef>
                <a:spcPct val="0"/>
              </a:spcBef>
            </a:pPr>
          </a:p>
          <a:p>
            <a:pPr algn="ctr">
              <a:lnSpc>
                <a:spcPts val="5304"/>
              </a:lnSpc>
              <a:spcBef>
                <a:spcPct val="0"/>
              </a:spcBef>
            </a:pPr>
            <a:r>
              <a:rPr lang="en-US" sz="378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Set mini-challenges like “Best Recycled Material Idea.”</a:t>
            </a:r>
          </a:p>
          <a:p>
            <a:pPr algn="ctr">
              <a:lnSpc>
                <a:spcPts val="5304"/>
              </a:lnSpc>
              <a:spcBef>
                <a:spcPct val="0"/>
              </a:spcBef>
            </a:pPr>
          </a:p>
          <a:p>
            <a:pPr algn="ctr">
              <a:lnSpc>
                <a:spcPts val="5304"/>
              </a:lnSpc>
              <a:spcBef>
                <a:spcPct val="0"/>
              </a:spcBef>
            </a:pPr>
            <a:r>
              <a:rPr lang="en-US" sz="378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Celebrate small wins as a team.</a:t>
            </a:r>
          </a:p>
          <a:p>
            <a:pPr algn="ctr">
              <a:lnSpc>
                <a:spcPts val="5304"/>
              </a:lnSpc>
              <a:spcBef>
                <a:spcPct val="0"/>
              </a:spcBef>
            </a:pPr>
          </a:p>
          <a:p>
            <a:pPr algn="ctr">
              <a:lnSpc>
                <a:spcPts val="5304"/>
              </a:lnSpc>
              <a:spcBef>
                <a:spcPct val="0"/>
              </a:spcBef>
            </a:pPr>
            <a:r>
              <a:rPr lang="en-US" sz="378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Use creative tools like posters or digital drawings to bring ideas to life.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02796" y="1318753"/>
            <a:ext cx="3930583" cy="5595135"/>
          </a:xfrm>
          <a:custGeom>
            <a:avLst/>
            <a:gdLst/>
            <a:ahLst/>
            <a:cxnLst/>
            <a:rect r="r" b="b" t="t" l="l"/>
            <a:pathLst>
              <a:path h="5595135" w="3930583">
                <a:moveTo>
                  <a:pt x="0" y="0"/>
                </a:moveTo>
                <a:lnTo>
                  <a:pt x="3930582" y="0"/>
                </a:lnTo>
                <a:lnTo>
                  <a:pt x="3930582" y="5595136"/>
                </a:lnTo>
                <a:lnTo>
                  <a:pt x="0" y="559513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false" rot="0">
            <a:off x="15946997" y="3708878"/>
            <a:ext cx="3257708" cy="6840331"/>
          </a:xfrm>
          <a:custGeom>
            <a:avLst/>
            <a:gdLst/>
            <a:ahLst/>
            <a:cxnLst/>
            <a:rect r="r" b="b" t="t" l="l"/>
            <a:pathLst>
              <a:path h="6840331" w="3257708">
                <a:moveTo>
                  <a:pt x="3257708" y="0"/>
                </a:moveTo>
                <a:lnTo>
                  <a:pt x="0" y="0"/>
                </a:lnTo>
                <a:lnTo>
                  <a:pt x="0" y="6840330"/>
                </a:lnTo>
                <a:lnTo>
                  <a:pt x="3257708" y="6840330"/>
                </a:lnTo>
                <a:lnTo>
                  <a:pt x="3257708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0">
            <a:off x="12847664" y="-2214699"/>
            <a:ext cx="8198164" cy="6486797"/>
          </a:xfrm>
          <a:custGeom>
            <a:avLst/>
            <a:gdLst/>
            <a:ahLst/>
            <a:cxnLst/>
            <a:rect r="r" b="b" t="t" l="l"/>
            <a:pathLst>
              <a:path h="6486797" w="8198164">
                <a:moveTo>
                  <a:pt x="0" y="6486798"/>
                </a:moveTo>
                <a:lnTo>
                  <a:pt x="8198165" y="6486798"/>
                </a:lnTo>
                <a:lnTo>
                  <a:pt x="8198165" y="0"/>
                </a:lnTo>
                <a:lnTo>
                  <a:pt x="0" y="0"/>
                </a:lnTo>
                <a:lnTo>
                  <a:pt x="0" y="6486798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513485" y="251632"/>
            <a:ext cx="2374209" cy="2134243"/>
          </a:xfrm>
          <a:custGeom>
            <a:avLst/>
            <a:gdLst/>
            <a:ahLst/>
            <a:cxnLst/>
            <a:rect r="r" b="b" t="t" l="l"/>
            <a:pathLst>
              <a:path h="2134243" w="2374209">
                <a:moveTo>
                  <a:pt x="0" y="0"/>
                </a:moveTo>
                <a:lnTo>
                  <a:pt x="2374209" y="0"/>
                </a:lnTo>
                <a:lnTo>
                  <a:pt x="2374209" y="2134243"/>
                </a:lnTo>
                <a:lnTo>
                  <a:pt x="0" y="213424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692255" y="2851838"/>
            <a:ext cx="4758306" cy="7710963"/>
          </a:xfrm>
          <a:custGeom>
            <a:avLst/>
            <a:gdLst/>
            <a:ahLst/>
            <a:cxnLst/>
            <a:rect r="r" b="b" t="t" l="l"/>
            <a:pathLst>
              <a:path h="7710963" w="4758306">
                <a:moveTo>
                  <a:pt x="0" y="0"/>
                </a:moveTo>
                <a:lnTo>
                  <a:pt x="4758306" y="0"/>
                </a:lnTo>
                <a:lnTo>
                  <a:pt x="4758306" y="7710963"/>
                </a:lnTo>
                <a:lnTo>
                  <a:pt x="0" y="771096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541819" y="1415854"/>
            <a:ext cx="11204361" cy="55906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4"/>
              </a:lnSpc>
              <a:spcBef>
                <a:spcPct val="0"/>
              </a:spcBef>
            </a:pPr>
            <a:r>
              <a:rPr lang="en-US" sz="353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Remember: You Are a Change maker!</a:t>
            </a:r>
          </a:p>
          <a:p>
            <a:pPr algn="ctr">
              <a:lnSpc>
                <a:spcPts val="4954"/>
              </a:lnSpc>
              <a:spcBef>
                <a:spcPct val="0"/>
              </a:spcBef>
            </a:pPr>
          </a:p>
          <a:p>
            <a:pPr algn="ctr">
              <a:lnSpc>
                <a:spcPts val="4954"/>
              </a:lnSpc>
              <a:spcBef>
                <a:spcPct val="0"/>
              </a:spcBef>
            </a:pPr>
            <a:r>
              <a:rPr lang="en-US" sz="353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and you are supporting your school , class and individuals </a:t>
            </a:r>
          </a:p>
          <a:p>
            <a:pPr algn="ctr">
              <a:lnSpc>
                <a:spcPts val="4954"/>
              </a:lnSpc>
              <a:spcBef>
                <a:spcPct val="0"/>
              </a:spcBef>
            </a:pPr>
          </a:p>
          <a:p>
            <a:pPr algn="ctr">
              <a:lnSpc>
                <a:spcPts val="4954"/>
              </a:lnSpc>
              <a:spcBef>
                <a:spcPct val="0"/>
              </a:spcBef>
            </a:pPr>
            <a:r>
              <a:rPr lang="en-US" sz="353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By leading, </a:t>
            </a:r>
          </a:p>
          <a:p>
            <a:pPr algn="ctr">
              <a:lnSpc>
                <a:spcPts val="4954"/>
              </a:lnSpc>
              <a:spcBef>
                <a:spcPct val="0"/>
              </a:spcBef>
            </a:pPr>
            <a:r>
              <a:rPr lang="en-US" sz="353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you’re helping the Earth and showing others how they can too.</a:t>
            </a:r>
          </a:p>
          <a:p>
            <a:pPr algn="ctr">
              <a:lnSpc>
                <a:spcPts val="4954"/>
              </a:lnSpc>
              <a:spcBef>
                <a:spcPct val="0"/>
              </a:spcBef>
            </a:pPr>
          </a:p>
          <a:p>
            <a:pPr algn="ctr">
              <a:lnSpc>
                <a:spcPts val="4954"/>
              </a:lnSpc>
              <a:spcBef>
                <a:spcPct val="0"/>
              </a:spcBef>
            </a:pPr>
            <a:r>
              <a:rPr lang="en-US" sz="353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Every great idea starts </a:t>
            </a:r>
          </a:p>
          <a:p>
            <a:pPr algn="ctr">
              <a:lnSpc>
                <a:spcPts val="4954"/>
              </a:lnSpc>
              <a:spcBef>
                <a:spcPct val="0"/>
              </a:spcBef>
            </a:pPr>
            <a:r>
              <a:rPr lang="en-US" sz="353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with someone brave enough to lead!</a:t>
            </a:r>
          </a:p>
        </p:txBody>
      </p:sp>
      <p:sp>
        <p:nvSpPr>
          <p:cNvPr name="Freeform 4" id="4"/>
          <p:cNvSpPr/>
          <p:nvPr/>
        </p:nvSpPr>
        <p:spPr>
          <a:xfrm flipH="true" flipV="false" rot="0">
            <a:off x="13532975" y="2371895"/>
            <a:ext cx="6969614" cy="7915105"/>
          </a:xfrm>
          <a:custGeom>
            <a:avLst/>
            <a:gdLst/>
            <a:ahLst/>
            <a:cxnLst/>
            <a:rect r="r" b="b" t="t" l="l"/>
            <a:pathLst>
              <a:path h="7915105" w="6969614">
                <a:moveTo>
                  <a:pt x="6969615" y="0"/>
                </a:moveTo>
                <a:lnTo>
                  <a:pt x="0" y="0"/>
                </a:lnTo>
                <a:lnTo>
                  <a:pt x="0" y="7915105"/>
                </a:lnTo>
                <a:lnTo>
                  <a:pt x="6969615" y="7915105"/>
                </a:lnTo>
                <a:lnTo>
                  <a:pt x="696961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-4110277">
            <a:off x="-2904898" y="-2214699"/>
            <a:ext cx="8198164" cy="6486797"/>
          </a:xfrm>
          <a:custGeom>
            <a:avLst/>
            <a:gdLst/>
            <a:ahLst/>
            <a:cxnLst/>
            <a:rect r="r" b="b" t="t" l="l"/>
            <a:pathLst>
              <a:path h="6486797" w="8198164">
                <a:moveTo>
                  <a:pt x="0" y="6486798"/>
                </a:moveTo>
                <a:lnTo>
                  <a:pt x="8198164" y="6486798"/>
                </a:lnTo>
                <a:lnTo>
                  <a:pt x="8198164" y="0"/>
                </a:lnTo>
                <a:lnTo>
                  <a:pt x="0" y="0"/>
                </a:lnTo>
                <a:lnTo>
                  <a:pt x="0" y="6486798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true" rot="0">
            <a:off x="14188918" y="-1533877"/>
            <a:ext cx="8198164" cy="6486797"/>
          </a:xfrm>
          <a:custGeom>
            <a:avLst/>
            <a:gdLst/>
            <a:ahLst/>
            <a:cxnLst/>
            <a:rect r="r" b="b" t="t" l="l"/>
            <a:pathLst>
              <a:path h="6486797" w="8198164">
                <a:moveTo>
                  <a:pt x="0" y="6486798"/>
                </a:moveTo>
                <a:lnTo>
                  <a:pt x="8198164" y="6486798"/>
                </a:lnTo>
                <a:lnTo>
                  <a:pt x="8198164" y="0"/>
                </a:lnTo>
                <a:lnTo>
                  <a:pt x="0" y="0"/>
                </a:lnTo>
                <a:lnTo>
                  <a:pt x="0" y="6486798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99794" y="237653"/>
            <a:ext cx="2374209" cy="2134243"/>
          </a:xfrm>
          <a:custGeom>
            <a:avLst/>
            <a:gdLst/>
            <a:ahLst/>
            <a:cxnLst/>
            <a:rect r="r" b="b" t="t" l="l"/>
            <a:pathLst>
              <a:path h="2134243" w="2374209">
                <a:moveTo>
                  <a:pt x="0" y="0"/>
                </a:moveTo>
                <a:lnTo>
                  <a:pt x="2374208" y="0"/>
                </a:lnTo>
                <a:lnTo>
                  <a:pt x="2374208" y="2134242"/>
                </a:lnTo>
                <a:lnTo>
                  <a:pt x="0" y="213424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496432" y="6244352"/>
            <a:ext cx="4957047" cy="24071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50"/>
              </a:lnSpc>
              <a:spcBef>
                <a:spcPct val="0"/>
              </a:spcBef>
            </a:pPr>
          </a:p>
          <a:p>
            <a:pPr algn="ctr">
              <a:lnSpc>
                <a:spcPts val="3850"/>
              </a:lnSpc>
              <a:spcBef>
                <a:spcPct val="0"/>
              </a:spcBef>
            </a:pPr>
            <a:r>
              <a:rPr lang="en-US" sz="2750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A checklist with "Roles, Ideas, Plan!" </a:t>
            </a:r>
          </a:p>
          <a:p>
            <a:pPr algn="ctr">
              <a:lnSpc>
                <a:spcPts val="3850"/>
              </a:lnSpc>
              <a:spcBef>
                <a:spcPct val="0"/>
              </a:spcBef>
            </a:pPr>
            <a:r>
              <a:rPr lang="en-US" sz="2750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for instance </a:t>
            </a:r>
          </a:p>
          <a:p>
            <a:pPr algn="ctr">
              <a:lnSpc>
                <a:spcPts val="3850"/>
              </a:lnSpc>
              <a:spcBef>
                <a:spcPct val="0"/>
              </a:spcBef>
            </a:pPr>
            <a:r>
              <a:rPr lang="en-US" sz="2750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An Assembly </a:t>
            </a:r>
          </a:p>
          <a:p>
            <a:pPr algn="ctr">
              <a:lnSpc>
                <a:spcPts val="3850"/>
              </a:lnSpc>
              <a:spcBef>
                <a:spcPct val="0"/>
              </a:spcBef>
            </a:pPr>
            <a:r>
              <a:rPr lang="en-US" sz="2750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Updates 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805428" y="201069"/>
            <a:ext cx="7409375" cy="14742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025"/>
              </a:lnSpc>
              <a:spcBef>
                <a:spcPct val="0"/>
              </a:spcBef>
            </a:pPr>
            <a:r>
              <a:rPr lang="en-US" sz="858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Get Started Now!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0" y="2150251"/>
            <a:ext cx="4567738" cy="12254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27"/>
              </a:lnSpc>
              <a:spcBef>
                <a:spcPct val="0"/>
              </a:spcBef>
            </a:pPr>
            <a:r>
              <a:rPr lang="en-US" sz="351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Decide on your leader roles.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6650548" y="2714137"/>
            <a:ext cx="4560494" cy="11584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80"/>
              </a:lnSpc>
              <a:spcBef>
                <a:spcPct val="0"/>
              </a:spcBef>
            </a:pPr>
            <a:r>
              <a:rPr lang="en-US" sz="334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Gather your team and </a:t>
            </a:r>
          </a:p>
          <a:p>
            <a:pPr algn="ctr">
              <a:lnSpc>
                <a:spcPts val="4680"/>
              </a:lnSpc>
              <a:spcBef>
                <a:spcPct val="0"/>
              </a:spcBef>
            </a:pPr>
            <a:r>
              <a:rPr lang="en-US" sz="3343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share what you’ve learned.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60546" y="4723081"/>
            <a:ext cx="5532226" cy="930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3"/>
              </a:lnSpc>
              <a:spcBef>
                <a:spcPct val="0"/>
              </a:spcBef>
            </a:pPr>
            <a:r>
              <a:rPr lang="en-US" sz="2702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Start brain buzz talking how you</a:t>
            </a:r>
          </a:p>
          <a:p>
            <a:pPr algn="ctr">
              <a:lnSpc>
                <a:spcPts val="3783"/>
              </a:lnSpc>
              <a:spcBef>
                <a:spcPct val="0"/>
              </a:spcBef>
            </a:pPr>
            <a:r>
              <a:rPr lang="en-US" sz="2702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 can get your friends and school involved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009755" y="2150251"/>
            <a:ext cx="4597971" cy="5523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27"/>
              </a:lnSpc>
              <a:spcBef>
                <a:spcPct val="0"/>
              </a:spcBef>
            </a:pPr>
            <a:r>
              <a:rPr lang="en-US" sz="3162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U</a:t>
            </a:r>
            <a:r>
              <a:rPr lang="en-US" sz="3162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se tools such as a Mind map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453479" y="4797144"/>
            <a:ext cx="6133993" cy="939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91"/>
              </a:lnSpc>
              <a:spcBef>
                <a:spcPct val="0"/>
              </a:spcBef>
            </a:pPr>
            <a:r>
              <a:rPr lang="en-US" sz="270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Make a plan decide on what (you </a:t>
            </a:r>
          </a:p>
          <a:p>
            <a:pPr algn="ctr">
              <a:lnSpc>
                <a:spcPts val="3791"/>
              </a:lnSpc>
              <a:spcBef>
                <a:spcPct val="0"/>
              </a:spcBef>
            </a:pPr>
            <a:r>
              <a:rPr lang="en-US" sz="2708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as leaders ) are going to do share this project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-2107878" y="4137662"/>
            <a:ext cx="10345045" cy="11748443"/>
          </a:xfrm>
          <a:custGeom>
            <a:avLst/>
            <a:gdLst/>
            <a:ahLst/>
            <a:cxnLst/>
            <a:rect r="r" b="b" t="t" l="l"/>
            <a:pathLst>
              <a:path h="11748443" w="10345045">
                <a:moveTo>
                  <a:pt x="0" y="0"/>
                </a:moveTo>
                <a:lnTo>
                  <a:pt x="10345045" y="0"/>
                </a:lnTo>
                <a:lnTo>
                  <a:pt x="10345045" y="11748443"/>
                </a:lnTo>
                <a:lnTo>
                  <a:pt x="0" y="117484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823965" y="7118945"/>
            <a:ext cx="3113964" cy="2799230"/>
          </a:xfrm>
          <a:custGeom>
            <a:avLst/>
            <a:gdLst/>
            <a:ahLst/>
            <a:cxnLst/>
            <a:rect r="r" b="b" t="t" l="l"/>
            <a:pathLst>
              <a:path h="2799230" w="3113964">
                <a:moveTo>
                  <a:pt x="0" y="0"/>
                </a:moveTo>
                <a:lnTo>
                  <a:pt x="3113964" y="0"/>
                </a:lnTo>
                <a:lnTo>
                  <a:pt x="3113964" y="2799230"/>
                </a:lnTo>
                <a:lnTo>
                  <a:pt x="0" y="27992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3689038" y="6002222"/>
            <a:ext cx="4598962" cy="14742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025"/>
              </a:lnSpc>
              <a:spcBef>
                <a:spcPct val="0"/>
              </a:spcBef>
            </a:pPr>
            <a:r>
              <a:rPr lang="en-US" sz="8589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Thank you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3292037" y="3320203"/>
            <a:ext cx="3336556" cy="5523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27"/>
              </a:lnSpc>
              <a:spcBef>
                <a:spcPct val="0"/>
              </a:spcBef>
            </a:pPr>
            <a:r>
              <a:rPr lang="en-US" sz="3162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Make a presentation</a:t>
            </a:r>
            <a:r>
              <a:rPr lang="en-US" sz="3162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DAGcTeib0Nc</dc:identifier>
  <dcterms:modified xsi:type="dcterms:W3CDTF">2011-08-01T06:04:30Z</dcterms:modified>
  <cp:revision>1</cp:revision>
  <dc:title>Heading: "Be a Leader in the Resource Revolution Eco Waste Park Competition!" Visuals: A colourful image of children designing an eco-park. The Sustainables Academy logo (if applicable).</dc:title>
</cp:coreProperties>
</file>