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753600" cy="7315200"/>
  <p:notesSz cx="6858000" cy="9144000"/>
  <p:embeddedFontLst>
    <p:embeddedFont>
      <p:font typeface="Canva Sans" panose="020B0503030501040103" pitchFamily="34" charset="0"/>
      <p:regular r:id="rId14"/>
    </p:embeddedFont>
    <p:embeddedFont>
      <p:font typeface="Canva Sans Bold" panose="020B0803030501040103" pitchFamily="3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113" d="100"/>
          <a:sy n="113" d="100"/>
        </p:scale>
        <p:origin x="19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217307"/>
            <a:ext cx="9753600" cy="3359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82"/>
              </a:lnSpc>
            </a:pPr>
            <a:r>
              <a:rPr lang="en-US" sz="4773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Whole-School Sustainability, Circular Economy, Fairtrade, Biodiversity &amp; Regenerative Education Action Plan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1109027"/>
            <a:ext cx="8290560" cy="505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 7. Climate Mental Health &amp; Eco-Wellbeing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Build emotional resilience and promote hope through connection to nature and meaningful action.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Climate Mental Health Toolkit | Hope &amp; Harmony story series | Nature journaling resources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Run Hope Circles for discussion and reflection.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 nature for wellbeing: forest bathing, bird listening, gratitude walks.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Deliver positive storytelling around global biodiversity recovery and local action.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68090" y="2082165"/>
            <a:ext cx="7217420" cy="3131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8. Monitoring, Tracking &amp; Celebration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Visibly measure and celebrate the school’s environmental, rights-based and regenerative progress.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Earth Stewards Tracker | SDG/GBF Impact Wall | Eco-Award Checklists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Track progress across: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SDG indicators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UNCRC fulfilment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GBF biodiversity impact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Regenerative actions (soil restored, trees planted)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Celebrate with: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Eco-Steward Awards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Public storytelling events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Newsletter updates and case studies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7834" y="1179095"/>
            <a:ext cx="9099659" cy="4697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endParaRPr/>
          </a:p>
          <a:p>
            <a:pPr algn="ctr">
              <a:lnSpc>
                <a:spcPts val="2530"/>
              </a:lnSpc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Whole-School Sustainability, Circular Economy, Fairtrade, Biodiversity &amp; Regenerative Education Action Plan</a:t>
            </a:r>
          </a:p>
          <a:p>
            <a:pPr algn="ctr">
              <a:lnSpc>
                <a:spcPts val="2530"/>
              </a:lnSpc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Purpose: To embed sustainability, children’s rights, biodiversity, regeneration, and global justice into everyday school life through curriculum, leadership, operations, wellbeing, and community engagement.</a:t>
            </a:r>
          </a:p>
          <a:p>
            <a:pPr algn="ctr">
              <a:lnSpc>
                <a:spcPts val="2530"/>
              </a:lnSpc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Aligned With: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✅ UK Government Sustainability &amp; Climate Change Strategy for Education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🌿 UN Global Biodiversity Framework (GBF) Targets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🌍 UN Sustainable Development Goals (SDGs)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♻️ Circular Economy Principles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🧃 Fairtrade Values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🌾 Regenerative Economy Education</a:t>
            </a:r>
          </a:p>
          <a:p>
            <a:pPr marL="390259" lvl="1" indent="-195129" algn="ctr">
              <a:lnSpc>
                <a:spcPts val="2530"/>
              </a:lnSpc>
              <a:buFont typeface="Arial"/>
              <a:buChar char="•"/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👧🏽 UNCRC (Children’s Rights)</a:t>
            </a:r>
          </a:p>
          <a:p>
            <a:pPr algn="ctr">
              <a:lnSpc>
                <a:spcPts val="2530"/>
              </a:lnSpc>
            </a:pPr>
            <a:r>
              <a:rPr lang="en-US" sz="180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📘 The Sustainables Academy (12 Pathways Curriculum, characters, and toolkits)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67945" y="2122391"/>
            <a:ext cx="5080546" cy="2519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School Details</a:t>
            </a:r>
          </a:p>
          <a:p>
            <a:pPr algn="just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School Name: </a:t>
            </a:r>
          </a:p>
          <a:p>
            <a:pPr algn="l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Academic Year:</a:t>
            </a:r>
          </a:p>
          <a:p>
            <a:pPr algn="l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Sustainability Lead: </a:t>
            </a:r>
          </a:p>
          <a:p>
            <a:pPr algn="l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 Leadership Group: Earth Stewards Council</a:t>
            </a:r>
          </a:p>
          <a:p>
            <a:pPr algn="l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External Partner: The Sustainables Academy</a:t>
            </a:r>
          </a:p>
          <a:p>
            <a:pPr algn="l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Monitoring Tool: Earth Stewards Tracker &amp; SDG/GBF Dashboard</a:t>
            </a:r>
          </a:p>
          <a:p>
            <a:pPr algn="ctr">
              <a:lnSpc>
                <a:spcPts val="1820"/>
              </a:lnSpc>
            </a:pPr>
            <a:endParaRPr lang="en-US" sz="13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1820"/>
              </a:lnSpc>
            </a:pPr>
            <a:endParaRPr lang="en-US" sz="13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1820"/>
              </a:lnSpc>
            </a:pPr>
            <a:endParaRPr lang="en-US" sz="13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1820"/>
              </a:lnSpc>
            </a:pPr>
            <a:endParaRPr lang="en-US" sz="13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718502"/>
            <a:ext cx="8290560" cy="5840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1. Vision, Values &amp; Rights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Embed sustainability, children's rights, and regenerative values in the school's culture.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Ensure all actions support Article 12 (voice), 24 (health), 29 (education for a better world), and 31 (play and nature).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Sustainables Charter Tool | SDG displays | UNCRC &amp; GBF-aligned resources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 Create a co-developed Earth Charter (children, staff, families).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Display and embed key global goals: SDGs, UNCRC, and GBF biodiversity targets.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Link house teams or school groups to The Sustainables characters.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35261" y="2291715"/>
            <a:ext cx="7483078" cy="2712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 2. Curriculum Integration (12 Pathways, SDGs, GBF, Circularity &amp; Fairtrade)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Embed the UN SDGs, biodiversity targets, and regenerative thinking across all subjects.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Sustainables Academy 12 Pathways Curriculum, SDG/GBF planning webs, Fairtrade teaching packs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Run cross-curricular units: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“The Journey of a Chocolate Bar” (Fairtrade, climate, food)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“Design a Circular Eco-School” (D&amp;T, science)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“Soil Stories” (science, wellbeing, biodiversity)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Map SDGs and GBF targets across all year levels and topics.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1679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718502"/>
            <a:ext cx="8290560" cy="5840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3. Learner Leadership &amp; Action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Empower pupils as changemakers and Earth Stewards.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Promote youth-led advocacy and circular economy design.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Earth Steward Flow Game | Leadership badges | Fairtrade campaign templates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Form and empower an Earth Stewards Council.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Create school-wide campaigns on: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Waste reduction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Biodiversity restoration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Fairtrade awareness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Celebrate action with “ReGen Fridays” and learning assemblies.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913765"/>
            <a:ext cx="8290560" cy="544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 4. Sustainable, Circular &amp; Regenerative School Operations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Model circular, restorative practice through school management and purchasing.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Audit templates | Fairtrade/circular procurement checklists | Regen design challenges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Reduce waste through composting, uniform swaps, and repair cafés.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 sustainable, Fairtrade-certified products in kitchens, staff rooms, and events.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Launch student-led low-impact lunchbox challenges and energy-saving days.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913765"/>
            <a:ext cx="8290560" cy="544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 5. Outdoor Learning, Nature Connection &amp; Biodiversity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Regenerate school grounds and connect pupils with land, water, and biodiversity.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Curriculum Plan /Soil &amp; Biodiversity Outdoor Toolkit | Garden/pond planner | Citizen science guides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Restore habitats: wildflower meadows, ponds, compost beds.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Run projects like: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“Adopt a Tree”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“Re-wild Our Playground”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Align with GBF Targets 2, 10, 12, 15 (ecosystem restoration and access to green space).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913765"/>
            <a:ext cx="8290560" cy="544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 6. Community Engagement, Fairtrade &amp; Global Citizenship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Aims: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Build local-to-global solidarity through sustainability and Fairtrade action.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Power Up Your Community! intergenerational project pack | Family eco-challenges | Community fair templates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Actions: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Host a Fairtrade Café, Swap &amp; Share Market, or Green Guardians Fair.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Create learner-led storytelling videos on regeneration and rights.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Collaborate with local farms, eco-startups, and repair services.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830</Words>
  <Application>Microsoft Macintosh PowerPoint</Application>
  <PresentationFormat>Custom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Canva Sans Bold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Whole-School Sustainability, Circular Economy, Fairtrade, Biodiversity &amp; Regenerative Education Action Plan Purpose: To embed sustainability, children’s rights, biodiversity, regeneration, and global justice into everyday school life through curriculum,</dc:title>
  <cp:lastModifiedBy>Louise Robertson</cp:lastModifiedBy>
  <cp:revision>1</cp:revision>
  <dcterms:created xsi:type="dcterms:W3CDTF">2006-08-16T00:00:00Z</dcterms:created>
  <dcterms:modified xsi:type="dcterms:W3CDTF">2025-05-05T13:52:25Z</dcterms:modified>
  <dc:identifier>DAGmleBAJjI</dc:identifier>
</cp:coreProperties>
</file>